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4feed371b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dd63aaab74329"/>
  </p:sldMasterIdLst>
  <p:sldIdLst>
    <p:sldId xmlns:r="http://schemas.openxmlformats.org/officeDocument/2006/relationships" id="256" r:id="Rd3c48e5d809f40e3"/>
    <p:sldId xmlns:r="http://schemas.openxmlformats.org/officeDocument/2006/relationships" id="257" r:id="Rd40d037022a54124"/>
    <p:sldId xmlns:r="http://schemas.openxmlformats.org/officeDocument/2006/relationships" id="258" r:id="Rdeed74e7327848dd"/>
    <p:sldId xmlns:r="http://schemas.openxmlformats.org/officeDocument/2006/relationships" id="259" r:id="R9acda50988b14244"/>
    <p:sldId xmlns:r="http://schemas.openxmlformats.org/officeDocument/2006/relationships" id="260" r:id="Raa7e50e292864fde"/>
    <p:sldId xmlns:r="http://schemas.openxmlformats.org/officeDocument/2006/relationships" id="261" r:id="R9125dfc214e445c3"/>
    <p:sldId xmlns:r="http://schemas.openxmlformats.org/officeDocument/2006/relationships" id="262" r:id="R7ebf9d072fcf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dd63aaab74329" /><Relationship Type="http://schemas.openxmlformats.org/officeDocument/2006/relationships/slide" Target="/ppt/slides/slide1.xml" Id="Rd3c48e5d809f40e3" /><Relationship Type="http://schemas.openxmlformats.org/officeDocument/2006/relationships/slide" Target="/ppt/slides/slide2.xml" Id="Rd40d037022a54124" /><Relationship Type="http://schemas.openxmlformats.org/officeDocument/2006/relationships/slide" Target="/ppt/slides/slide3.xml" Id="Rdeed74e7327848dd" /><Relationship Type="http://schemas.openxmlformats.org/officeDocument/2006/relationships/slide" Target="/ppt/slides/slide4.xml" Id="R9acda50988b14244" /><Relationship Type="http://schemas.openxmlformats.org/officeDocument/2006/relationships/slide" Target="/ppt/slides/slide5.xml" Id="Raa7e50e292864fde" /><Relationship Type="http://schemas.openxmlformats.org/officeDocument/2006/relationships/slide" Target="/ppt/slides/slide6.xml" Id="R9125dfc214e445c3" /><Relationship Type="http://schemas.openxmlformats.org/officeDocument/2006/relationships/slide" Target="/ppt/slides/slide7.xml" Id="R7ebf9d072fcf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0f5572f00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f4c56fec4bf8" /><Relationship Type="http://schemas.openxmlformats.org/officeDocument/2006/relationships/theme" Target="/ppt/slideMasters/theme/theme1.xml" Id="Rb060412178bc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cf4c56fec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1e3ea77f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c98850fd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c5ada35f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a7b0f862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38746236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138cfcc0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29f05877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SKULEVOLD RØRLEGGERFIRMA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RØRLEGGERFIRMA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