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37382898e043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c6005eb404a9e"/>
  </p:sldMasterIdLst>
  <p:sldIdLst>
    <p:sldId xmlns:r="http://schemas.openxmlformats.org/officeDocument/2006/relationships" id="256" r:id="R7e701cb1e7494107"/>
    <p:sldId xmlns:r="http://schemas.openxmlformats.org/officeDocument/2006/relationships" id="257" r:id="Re0e9c7f256c640e4"/>
    <p:sldId xmlns:r="http://schemas.openxmlformats.org/officeDocument/2006/relationships" id="258" r:id="Rd7c61d9e61c84cc4"/>
    <p:sldId xmlns:r="http://schemas.openxmlformats.org/officeDocument/2006/relationships" id="259" r:id="R63da178b9e4b4c83"/>
    <p:sldId xmlns:r="http://schemas.openxmlformats.org/officeDocument/2006/relationships" id="260" r:id="R340fa8adca914e7a"/>
    <p:sldId xmlns:r="http://schemas.openxmlformats.org/officeDocument/2006/relationships" id="261" r:id="R4ccd2567923040a8"/>
    <p:sldId xmlns:r="http://schemas.openxmlformats.org/officeDocument/2006/relationships" id="262" r:id="R685818bded13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c6005eb404a9e" /><Relationship Type="http://schemas.openxmlformats.org/officeDocument/2006/relationships/slide" Target="/ppt/slides/slide1.xml" Id="R7e701cb1e7494107" /><Relationship Type="http://schemas.openxmlformats.org/officeDocument/2006/relationships/slide" Target="/ppt/slides/slide2.xml" Id="Re0e9c7f256c640e4" /><Relationship Type="http://schemas.openxmlformats.org/officeDocument/2006/relationships/slide" Target="/ppt/slides/slide3.xml" Id="Rd7c61d9e61c84cc4" /><Relationship Type="http://schemas.openxmlformats.org/officeDocument/2006/relationships/slide" Target="/ppt/slides/slide4.xml" Id="R63da178b9e4b4c83" /><Relationship Type="http://schemas.openxmlformats.org/officeDocument/2006/relationships/slide" Target="/ppt/slides/slide5.xml" Id="R340fa8adca914e7a" /><Relationship Type="http://schemas.openxmlformats.org/officeDocument/2006/relationships/slide" Target="/ppt/slides/slide6.xml" Id="R4ccd2567923040a8" /><Relationship Type="http://schemas.openxmlformats.org/officeDocument/2006/relationships/slide" Target="/ppt/slides/slide7.xml" Id="R685818bded13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73f12d676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b8db2b08e42d5" /><Relationship Type="http://schemas.openxmlformats.org/officeDocument/2006/relationships/theme" Target="/ppt/slideMasters/theme/theme1.xml" Id="R6a65e0c512ab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b8db2b08e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14803d46f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11af8bb1d4d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46a29d809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64afc7e91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0b2b14665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4608ffd5248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fd7b3f19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ASPESTRAND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ASPESTRAND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−52 545 323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4 876 970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4 892 541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VOLDBERG TORE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ASPESTRAND HOLDING AS</a:t>
            </a:r>
          </a:p>
        </p:txBody>
      </p:sp>
    </p:spTree>
  </p:cSld>
  <p:clrMapOvr>
    <a:masterClrMapping xmlns:a="http://schemas.openxmlformats.org/drawingml/2006/main"/>
  </p:clrMapOvr>
</p:sld>
</file>