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902eed1f7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4f07874d945ab"/>
  </p:sldMasterIdLst>
  <p:sldIdLst>
    <p:sldId xmlns:r="http://schemas.openxmlformats.org/officeDocument/2006/relationships" id="256" r:id="R4d2bb84970ed41e4"/>
    <p:sldId xmlns:r="http://schemas.openxmlformats.org/officeDocument/2006/relationships" id="257" r:id="R75e8243c45e64376"/>
    <p:sldId xmlns:r="http://schemas.openxmlformats.org/officeDocument/2006/relationships" id="258" r:id="R98e537c4fdf4410a"/>
    <p:sldId xmlns:r="http://schemas.openxmlformats.org/officeDocument/2006/relationships" id="259" r:id="R181f4fc37a834986"/>
    <p:sldId xmlns:r="http://schemas.openxmlformats.org/officeDocument/2006/relationships" id="260" r:id="R88cce64dcb5b4d29"/>
    <p:sldId xmlns:r="http://schemas.openxmlformats.org/officeDocument/2006/relationships" id="261" r:id="R3b75a38dc6a54e18"/>
    <p:sldId xmlns:r="http://schemas.openxmlformats.org/officeDocument/2006/relationships" id="262" r:id="R910c656bc060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4f07874d945ab" /><Relationship Type="http://schemas.openxmlformats.org/officeDocument/2006/relationships/slide" Target="/ppt/slides/slide1.xml" Id="R4d2bb84970ed41e4" /><Relationship Type="http://schemas.openxmlformats.org/officeDocument/2006/relationships/slide" Target="/ppt/slides/slide2.xml" Id="R75e8243c45e64376" /><Relationship Type="http://schemas.openxmlformats.org/officeDocument/2006/relationships/slide" Target="/ppt/slides/slide3.xml" Id="R98e537c4fdf4410a" /><Relationship Type="http://schemas.openxmlformats.org/officeDocument/2006/relationships/slide" Target="/ppt/slides/slide4.xml" Id="R181f4fc37a834986" /><Relationship Type="http://schemas.openxmlformats.org/officeDocument/2006/relationships/slide" Target="/ppt/slides/slide5.xml" Id="R88cce64dcb5b4d29" /><Relationship Type="http://schemas.openxmlformats.org/officeDocument/2006/relationships/slide" Target="/ppt/slides/slide6.xml" Id="R3b75a38dc6a54e18" /><Relationship Type="http://schemas.openxmlformats.org/officeDocument/2006/relationships/slide" Target="/ppt/slides/slide7.xml" Id="R910c656bc060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185ea6895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ddbba576349c0" /><Relationship Type="http://schemas.openxmlformats.org/officeDocument/2006/relationships/theme" Target="/ppt/slideMasters/theme/theme1.xml" Id="Rd7bfbf22760748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ddbba5763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1aed033e8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f7b6e769441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9b38cbd5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f74916a55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4a4a348ea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015a0fc8b48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e9397df25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SOLEIL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40 911 184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41 415 431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GRANHEIM-SÆTRE KATHRINE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