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8bd32e6f54e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575a89b9474322"/>
  </p:sldMasterIdLst>
  <p:sldIdLst>
    <p:sldId xmlns:r="http://schemas.openxmlformats.org/officeDocument/2006/relationships" id="256" r:id="Rb03a5fbcd6f8497a"/>
    <p:sldId xmlns:r="http://schemas.openxmlformats.org/officeDocument/2006/relationships" id="257" r:id="R7414372da6dc468a"/>
    <p:sldId xmlns:r="http://schemas.openxmlformats.org/officeDocument/2006/relationships" id="258" r:id="Rd44b1ae461c84942"/>
    <p:sldId xmlns:r="http://schemas.openxmlformats.org/officeDocument/2006/relationships" id="259" r:id="R5e8b4e16c60d455a"/>
    <p:sldId xmlns:r="http://schemas.openxmlformats.org/officeDocument/2006/relationships" id="260" r:id="Rebfa6479e9c64bcd"/>
    <p:sldId xmlns:r="http://schemas.openxmlformats.org/officeDocument/2006/relationships" id="261" r:id="R5887cff2fc3c4eef"/>
    <p:sldId xmlns:r="http://schemas.openxmlformats.org/officeDocument/2006/relationships" id="262" r:id="R0dacdafe7536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75a89b9474322" /><Relationship Type="http://schemas.openxmlformats.org/officeDocument/2006/relationships/slide" Target="/ppt/slides/slide1.xml" Id="Rb03a5fbcd6f8497a" /><Relationship Type="http://schemas.openxmlformats.org/officeDocument/2006/relationships/slide" Target="/ppt/slides/slide2.xml" Id="R7414372da6dc468a" /><Relationship Type="http://schemas.openxmlformats.org/officeDocument/2006/relationships/slide" Target="/ppt/slides/slide3.xml" Id="Rd44b1ae461c84942" /><Relationship Type="http://schemas.openxmlformats.org/officeDocument/2006/relationships/slide" Target="/ppt/slides/slide4.xml" Id="R5e8b4e16c60d455a" /><Relationship Type="http://schemas.openxmlformats.org/officeDocument/2006/relationships/slide" Target="/ppt/slides/slide5.xml" Id="Rebfa6479e9c64bcd" /><Relationship Type="http://schemas.openxmlformats.org/officeDocument/2006/relationships/slide" Target="/ppt/slides/slide6.xml" Id="R5887cff2fc3c4eef" /><Relationship Type="http://schemas.openxmlformats.org/officeDocument/2006/relationships/slide" Target="/ppt/slides/slide7.xml" Id="R0dacdafe7536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22524bbae44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a9098e51243af" /><Relationship Type="http://schemas.openxmlformats.org/officeDocument/2006/relationships/theme" Target="/ppt/slideMasters/theme/theme1.xml" Id="R4d0a337150c745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a9098e51243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fecedc87046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3bca3310742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f6dbe80604e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458c355404f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d04cf9b7343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4c705e56345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051ffbc9246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ALLSIDIG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ALLSIDIG REGNSKAP AS ble etablert [år] og holder til i Holter.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4 558 211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911 884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MARIE KOPPERUD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LINN-MARIE EIK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GRINDAHL EIK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Holtervegen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2034 Holter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