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a466cb21b48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5f55f3bff04618"/>
  </p:sldMasterIdLst>
  <p:sldIdLst>
    <p:sldId xmlns:r="http://schemas.openxmlformats.org/officeDocument/2006/relationships" id="256" r:id="R3316f0cb12ea4a84"/>
    <p:sldId xmlns:r="http://schemas.openxmlformats.org/officeDocument/2006/relationships" id="257" r:id="R81e5ac85e4a24af8"/>
    <p:sldId xmlns:r="http://schemas.openxmlformats.org/officeDocument/2006/relationships" id="258" r:id="R37321f8d6195442b"/>
    <p:sldId xmlns:r="http://schemas.openxmlformats.org/officeDocument/2006/relationships" id="259" r:id="R29a8851789044d56"/>
    <p:sldId xmlns:r="http://schemas.openxmlformats.org/officeDocument/2006/relationships" id="260" r:id="R47bc5148ac2d480a"/>
    <p:sldId xmlns:r="http://schemas.openxmlformats.org/officeDocument/2006/relationships" id="261" r:id="R43652124897e472d"/>
    <p:sldId xmlns:r="http://schemas.openxmlformats.org/officeDocument/2006/relationships" id="262" r:id="Raf62c9c59b8b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5f55f3bff04618" /><Relationship Type="http://schemas.openxmlformats.org/officeDocument/2006/relationships/slide" Target="/ppt/slides/slide1.xml" Id="R3316f0cb12ea4a84" /><Relationship Type="http://schemas.openxmlformats.org/officeDocument/2006/relationships/slide" Target="/ppt/slides/slide2.xml" Id="R81e5ac85e4a24af8" /><Relationship Type="http://schemas.openxmlformats.org/officeDocument/2006/relationships/slide" Target="/ppt/slides/slide3.xml" Id="R37321f8d6195442b" /><Relationship Type="http://schemas.openxmlformats.org/officeDocument/2006/relationships/slide" Target="/ppt/slides/slide4.xml" Id="R29a8851789044d56" /><Relationship Type="http://schemas.openxmlformats.org/officeDocument/2006/relationships/slide" Target="/ppt/slides/slide5.xml" Id="R47bc5148ac2d480a" /><Relationship Type="http://schemas.openxmlformats.org/officeDocument/2006/relationships/slide" Target="/ppt/slides/slide6.xml" Id="R43652124897e472d" /><Relationship Type="http://schemas.openxmlformats.org/officeDocument/2006/relationships/slide" Target="/ppt/slides/slide7.xml" Id="Raf62c9c59b8b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c427a2c2d4a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a282865b94863" /><Relationship Type="http://schemas.openxmlformats.org/officeDocument/2006/relationships/theme" Target="/ppt/slideMasters/theme/theme1.xml" Id="R9a232e7eb771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a282865b948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b1bf22ae46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b29f28abf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0e3499ac5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713096bef43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745fb5ba44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b01d3556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81d2fffe6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REGNSKAP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HANNE MARIE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LINN-MARIE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MARTE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