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04dbeb58804e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4a6a133d2942bd"/>
  </p:sldMasterIdLst>
  <p:sldIdLst>
    <p:sldId xmlns:r="http://schemas.openxmlformats.org/officeDocument/2006/relationships" id="256" r:id="R4aa245d1600043ab"/>
    <p:sldId xmlns:r="http://schemas.openxmlformats.org/officeDocument/2006/relationships" id="257" r:id="Rbd54b483406d422c"/>
    <p:sldId xmlns:r="http://schemas.openxmlformats.org/officeDocument/2006/relationships" id="258" r:id="Re07866b6e9344408"/>
    <p:sldId xmlns:r="http://schemas.openxmlformats.org/officeDocument/2006/relationships" id="259" r:id="Rb4f5c676dc6f46e5"/>
    <p:sldId xmlns:r="http://schemas.openxmlformats.org/officeDocument/2006/relationships" id="260" r:id="Rb692cf970dab41be"/>
    <p:sldId xmlns:r="http://schemas.openxmlformats.org/officeDocument/2006/relationships" id="261" r:id="R43774352170146bc"/>
    <p:sldId xmlns:r="http://schemas.openxmlformats.org/officeDocument/2006/relationships" id="262" r:id="Rfeb01981816847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4a6a133d2942bd" /><Relationship Type="http://schemas.openxmlformats.org/officeDocument/2006/relationships/slide" Target="/ppt/slides/slide1.xml" Id="R4aa245d1600043ab" /><Relationship Type="http://schemas.openxmlformats.org/officeDocument/2006/relationships/slide" Target="/ppt/slides/slide2.xml" Id="Rbd54b483406d422c" /><Relationship Type="http://schemas.openxmlformats.org/officeDocument/2006/relationships/slide" Target="/ppt/slides/slide3.xml" Id="Re07866b6e9344408" /><Relationship Type="http://schemas.openxmlformats.org/officeDocument/2006/relationships/slide" Target="/ppt/slides/slide4.xml" Id="Rb4f5c676dc6f46e5" /><Relationship Type="http://schemas.openxmlformats.org/officeDocument/2006/relationships/slide" Target="/ppt/slides/slide5.xml" Id="Rb692cf970dab41be" /><Relationship Type="http://schemas.openxmlformats.org/officeDocument/2006/relationships/slide" Target="/ppt/slides/slide6.xml" Id="R43774352170146bc" /><Relationship Type="http://schemas.openxmlformats.org/officeDocument/2006/relationships/slide" Target="/ppt/slides/slide7.xml" Id="Rfeb01981816847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faccbe74ad41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2c653616149fd" /><Relationship Type="http://schemas.openxmlformats.org/officeDocument/2006/relationships/theme" Target="/ppt/slideMasters/theme/theme1.xml" Id="R5cc836180d1940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b2c653616149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579bc18694f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0449a77f543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0b54699c641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b654d0f2e4d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1ede1b4e642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343b7f7514a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0db208c7b43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HEGGVOLL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HEGGVOLL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128 786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130 789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HEGGVOLL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Leirfossvegen 43D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926 876 155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