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e143297be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f0154090c49ec"/>
  </p:sldMasterIdLst>
  <p:sldIdLst>
    <p:sldId xmlns:r="http://schemas.openxmlformats.org/officeDocument/2006/relationships" id="256" r:id="R7752983295064a18"/>
    <p:sldId xmlns:r="http://schemas.openxmlformats.org/officeDocument/2006/relationships" id="257" r:id="R0ec8ad8713fa44ec"/>
    <p:sldId xmlns:r="http://schemas.openxmlformats.org/officeDocument/2006/relationships" id="258" r:id="R3da6a14580074170"/>
    <p:sldId xmlns:r="http://schemas.openxmlformats.org/officeDocument/2006/relationships" id="259" r:id="R669cdd2f03114708"/>
    <p:sldId xmlns:r="http://schemas.openxmlformats.org/officeDocument/2006/relationships" id="260" r:id="Re5a63bb5142941b9"/>
    <p:sldId xmlns:r="http://schemas.openxmlformats.org/officeDocument/2006/relationships" id="261" r:id="R67244a38988a45a6"/>
    <p:sldId xmlns:r="http://schemas.openxmlformats.org/officeDocument/2006/relationships" id="262" r:id="R97835be34bf2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f0154090c49ec" /><Relationship Type="http://schemas.openxmlformats.org/officeDocument/2006/relationships/slide" Target="/ppt/slides/slide1.xml" Id="R7752983295064a18" /><Relationship Type="http://schemas.openxmlformats.org/officeDocument/2006/relationships/slide" Target="/ppt/slides/slide2.xml" Id="R0ec8ad8713fa44ec" /><Relationship Type="http://schemas.openxmlformats.org/officeDocument/2006/relationships/slide" Target="/ppt/slides/slide3.xml" Id="R3da6a14580074170" /><Relationship Type="http://schemas.openxmlformats.org/officeDocument/2006/relationships/slide" Target="/ppt/slides/slide4.xml" Id="R669cdd2f03114708" /><Relationship Type="http://schemas.openxmlformats.org/officeDocument/2006/relationships/slide" Target="/ppt/slides/slide5.xml" Id="Re5a63bb5142941b9" /><Relationship Type="http://schemas.openxmlformats.org/officeDocument/2006/relationships/slide" Target="/ppt/slides/slide6.xml" Id="R67244a38988a45a6" /><Relationship Type="http://schemas.openxmlformats.org/officeDocument/2006/relationships/slide" Target="/ppt/slides/slide7.xml" Id="R97835be34bf2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1eed7dc47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1b2f89b94903" /><Relationship Type="http://schemas.openxmlformats.org/officeDocument/2006/relationships/theme" Target="/ppt/slideMasters/theme/theme1.xml" Id="R8fb06f19c6a3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d31b2f89b9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7dff6d23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d5d1d74e4d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dddfdb4fe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d1473efd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d9dc177e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b5c930d7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8ae6897a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HEGGVOLL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Leirfossvegen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