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c281fcf2b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c0d23d29c4cd4"/>
  </p:sldMasterIdLst>
  <p:sldIdLst>
    <p:sldId xmlns:r="http://schemas.openxmlformats.org/officeDocument/2006/relationships" id="256" r:id="R518318b66e0548be"/>
    <p:sldId xmlns:r="http://schemas.openxmlformats.org/officeDocument/2006/relationships" id="257" r:id="R15928d7a3f5c4c7b"/>
    <p:sldId xmlns:r="http://schemas.openxmlformats.org/officeDocument/2006/relationships" id="258" r:id="Rc90a14e352374607"/>
    <p:sldId xmlns:r="http://schemas.openxmlformats.org/officeDocument/2006/relationships" id="259" r:id="R5c3345b1022144e4"/>
    <p:sldId xmlns:r="http://schemas.openxmlformats.org/officeDocument/2006/relationships" id="260" r:id="Rc36738fc8c264dea"/>
    <p:sldId xmlns:r="http://schemas.openxmlformats.org/officeDocument/2006/relationships" id="261" r:id="R80ca11eff38b43ac"/>
    <p:sldId xmlns:r="http://schemas.openxmlformats.org/officeDocument/2006/relationships" id="262" r:id="R381558e04efc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c0d23d29c4cd4" /><Relationship Type="http://schemas.openxmlformats.org/officeDocument/2006/relationships/slide" Target="/ppt/slides/slide1.xml" Id="R518318b66e0548be" /><Relationship Type="http://schemas.openxmlformats.org/officeDocument/2006/relationships/slide" Target="/ppt/slides/slide2.xml" Id="R15928d7a3f5c4c7b" /><Relationship Type="http://schemas.openxmlformats.org/officeDocument/2006/relationships/slide" Target="/ppt/slides/slide3.xml" Id="Rc90a14e352374607" /><Relationship Type="http://schemas.openxmlformats.org/officeDocument/2006/relationships/slide" Target="/ppt/slides/slide4.xml" Id="R5c3345b1022144e4" /><Relationship Type="http://schemas.openxmlformats.org/officeDocument/2006/relationships/slide" Target="/ppt/slides/slide5.xml" Id="Rc36738fc8c264dea" /><Relationship Type="http://schemas.openxmlformats.org/officeDocument/2006/relationships/slide" Target="/ppt/slides/slide6.xml" Id="R80ca11eff38b43ac" /><Relationship Type="http://schemas.openxmlformats.org/officeDocument/2006/relationships/slide" Target="/ppt/slides/slide7.xml" Id="R381558e04efc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348823bb3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e5c0a8ab74a5e" /><Relationship Type="http://schemas.openxmlformats.org/officeDocument/2006/relationships/theme" Target="/ppt/slideMasters/theme/theme1.xml" Id="R052a134489c8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e5c0a8ab7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b1392e31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dc70e447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d4857c0d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1633e9f5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ddbcd94b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84377f7b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c8ede058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ENRX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ENRX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108 714 000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 FOSSEKOMPANI ASA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BJØRN ELDAR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 MULE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LAPTA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EFD Induction Group AS, Bølevegen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sindhuaebgin.poickattil@efd-induction.com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926 875 736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ENRX GROUP AS</a:t>
            </a:r>
          </a:p>
        </p:txBody>
      </p:sp>
    </p:spTree>
  </p:cSld>
  <p:clrMapOvr>
    <a:masterClrMapping xmlns:a="http://schemas.openxmlformats.org/drawingml/2006/main"/>
  </p:clrMapOvr>
</p:sld>
</file>