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040f6f1624c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a23647e98640f6"/>
  </p:sldMasterIdLst>
  <p:sldIdLst>
    <p:sldId xmlns:r="http://schemas.openxmlformats.org/officeDocument/2006/relationships" id="256" r:id="Rcd86559f74644b4d"/>
    <p:sldId xmlns:r="http://schemas.openxmlformats.org/officeDocument/2006/relationships" id="257" r:id="Rf5c5e764e4f34ca4"/>
    <p:sldId xmlns:r="http://schemas.openxmlformats.org/officeDocument/2006/relationships" id="258" r:id="Rf65c9f0be7bb4c0b"/>
    <p:sldId xmlns:r="http://schemas.openxmlformats.org/officeDocument/2006/relationships" id="259" r:id="R260f9187ff414cc9"/>
    <p:sldId xmlns:r="http://schemas.openxmlformats.org/officeDocument/2006/relationships" id="260" r:id="R391b6ea315704ffc"/>
    <p:sldId xmlns:r="http://schemas.openxmlformats.org/officeDocument/2006/relationships" id="261" r:id="Re4af58b0fcab4583"/>
    <p:sldId xmlns:r="http://schemas.openxmlformats.org/officeDocument/2006/relationships" id="262" r:id="R72e70945cc7c45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a23647e98640f6" /><Relationship Type="http://schemas.openxmlformats.org/officeDocument/2006/relationships/slide" Target="/ppt/slides/slide1.xml" Id="Rcd86559f74644b4d" /><Relationship Type="http://schemas.openxmlformats.org/officeDocument/2006/relationships/slide" Target="/ppt/slides/slide2.xml" Id="Rf5c5e764e4f34ca4" /><Relationship Type="http://schemas.openxmlformats.org/officeDocument/2006/relationships/slide" Target="/ppt/slides/slide3.xml" Id="Rf65c9f0be7bb4c0b" /><Relationship Type="http://schemas.openxmlformats.org/officeDocument/2006/relationships/slide" Target="/ppt/slides/slide4.xml" Id="R260f9187ff414cc9" /><Relationship Type="http://schemas.openxmlformats.org/officeDocument/2006/relationships/slide" Target="/ppt/slides/slide5.xml" Id="R391b6ea315704ffc" /><Relationship Type="http://schemas.openxmlformats.org/officeDocument/2006/relationships/slide" Target="/ppt/slides/slide6.xml" Id="Re4af58b0fcab4583" /><Relationship Type="http://schemas.openxmlformats.org/officeDocument/2006/relationships/slide" Target="/ppt/slides/slide7.xml" Id="R72e70945cc7c45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5329121e248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8bc7359ca4302" /><Relationship Type="http://schemas.openxmlformats.org/officeDocument/2006/relationships/theme" Target="/ppt/slideMasters/theme/theme1.xml" Id="R40ef85d64be742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78bc7359ca43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c4701b83f43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5e1d6751f41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ac36375e54e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6e3291bdf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b5a22924248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d438bd49f42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bef72676446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JOACIM MOEN VOLLE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JOACIM MOEN VOLLE AS ble etablert [år] og holder til i Vestnes.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896 891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JOACIM MOEN VOLLE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Skorgeneset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926 868 608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JOACIM MOEN VOLLE AS</a:t>
            </a:r>
          </a:p>
        </p:txBody>
      </p:sp>
    </p:spTree>
  </p:cSld>
  <p:clrMapOvr>
    <a:masterClrMapping xmlns:a="http://schemas.openxmlformats.org/drawingml/2006/main"/>
  </p:clrMapOvr>
</p:sld>
</file>