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892318bb71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049bc9b304ba9"/>
  </p:sldMasterIdLst>
  <p:sldIdLst>
    <p:sldId xmlns:r="http://schemas.openxmlformats.org/officeDocument/2006/relationships" id="256" r:id="Rdbbfc3b351984ea2"/>
    <p:sldId xmlns:r="http://schemas.openxmlformats.org/officeDocument/2006/relationships" id="257" r:id="R59eda80973c5438a"/>
    <p:sldId xmlns:r="http://schemas.openxmlformats.org/officeDocument/2006/relationships" id="258" r:id="R7fb687c48dda45b7"/>
    <p:sldId xmlns:r="http://schemas.openxmlformats.org/officeDocument/2006/relationships" id="259" r:id="Rc6e7de4a76854ae7"/>
    <p:sldId xmlns:r="http://schemas.openxmlformats.org/officeDocument/2006/relationships" id="260" r:id="R076ab8f47add4087"/>
    <p:sldId xmlns:r="http://schemas.openxmlformats.org/officeDocument/2006/relationships" id="261" r:id="Re64703b40aaa4893"/>
    <p:sldId xmlns:r="http://schemas.openxmlformats.org/officeDocument/2006/relationships" id="262" r:id="Rcfb26e5f49d8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049bc9b304ba9" /><Relationship Type="http://schemas.openxmlformats.org/officeDocument/2006/relationships/slide" Target="/ppt/slides/slide1.xml" Id="Rdbbfc3b351984ea2" /><Relationship Type="http://schemas.openxmlformats.org/officeDocument/2006/relationships/slide" Target="/ppt/slides/slide2.xml" Id="R59eda80973c5438a" /><Relationship Type="http://schemas.openxmlformats.org/officeDocument/2006/relationships/slide" Target="/ppt/slides/slide3.xml" Id="R7fb687c48dda45b7" /><Relationship Type="http://schemas.openxmlformats.org/officeDocument/2006/relationships/slide" Target="/ppt/slides/slide4.xml" Id="Rc6e7de4a76854ae7" /><Relationship Type="http://schemas.openxmlformats.org/officeDocument/2006/relationships/slide" Target="/ppt/slides/slide5.xml" Id="R076ab8f47add4087" /><Relationship Type="http://schemas.openxmlformats.org/officeDocument/2006/relationships/slide" Target="/ppt/slides/slide6.xml" Id="Re64703b40aaa4893" /><Relationship Type="http://schemas.openxmlformats.org/officeDocument/2006/relationships/slide" Target="/ppt/slides/slide7.xml" Id="Rcfb26e5f49d8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c8f470734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c1e2f69f423f" /><Relationship Type="http://schemas.openxmlformats.org/officeDocument/2006/relationships/theme" Target="/ppt/slideMasters/theme/theme1.xml" Id="Rbff50a2cdb444e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bc1e2f69f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a9f9477a5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ad196a9b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bbf24e0ee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d74b3159f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c11dbbd148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4aa531cb14d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93720e0e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