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c09c1f7c97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02ffaf2b34a66"/>
  </p:sldMasterIdLst>
  <p:sldIdLst>
    <p:sldId xmlns:r="http://schemas.openxmlformats.org/officeDocument/2006/relationships" id="256" r:id="R73afad5022694ac2"/>
    <p:sldId xmlns:r="http://schemas.openxmlformats.org/officeDocument/2006/relationships" id="257" r:id="R59dc1e4a773e4302"/>
    <p:sldId xmlns:r="http://schemas.openxmlformats.org/officeDocument/2006/relationships" id="258" r:id="Rab85424fa72247f2"/>
    <p:sldId xmlns:r="http://schemas.openxmlformats.org/officeDocument/2006/relationships" id="259" r:id="R48aa4d453b784a73"/>
    <p:sldId xmlns:r="http://schemas.openxmlformats.org/officeDocument/2006/relationships" id="260" r:id="Rc65667e17ef84b41"/>
    <p:sldId xmlns:r="http://schemas.openxmlformats.org/officeDocument/2006/relationships" id="261" r:id="R4e11424192474091"/>
    <p:sldId xmlns:r="http://schemas.openxmlformats.org/officeDocument/2006/relationships" id="262" r:id="Re0ac25419b194b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02ffaf2b34a66" /><Relationship Type="http://schemas.openxmlformats.org/officeDocument/2006/relationships/slide" Target="/ppt/slides/slide1.xml" Id="R73afad5022694ac2" /><Relationship Type="http://schemas.openxmlformats.org/officeDocument/2006/relationships/slide" Target="/ppt/slides/slide2.xml" Id="R59dc1e4a773e4302" /><Relationship Type="http://schemas.openxmlformats.org/officeDocument/2006/relationships/slide" Target="/ppt/slides/slide3.xml" Id="Rab85424fa72247f2" /><Relationship Type="http://schemas.openxmlformats.org/officeDocument/2006/relationships/slide" Target="/ppt/slides/slide4.xml" Id="R48aa4d453b784a73" /><Relationship Type="http://schemas.openxmlformats.org/officeDocument/2006/relationships/slide" Target="/ppt/slides/slide5.xml" Id="Rc65667e17ef84b41" /><Relationship Type="http://schemas.openxmlformats.org/officeDocument/2006/relationships/slide" Target="/ppt/slides/slide6.xml" Id="R4e11424192474091" /><Relationship Type="http://schemas.openxmlformats.org/officeDocument/2006/relationships/slide" Target="/ppt/slides/slide7.xml" Id="Re0ac25419b194b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81e91d5355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f4ec1ab874098" /><Relationship Type="http://schemas.openxmlformats.org/officeDocument/2006/relationships/theme" Target="/ppt/slideMasters/theme/theme1.xml" Id="Rdee70066e977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f4ec1ab8740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8676d01bd4f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9cc25899e42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23f8fa5be49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b78627df94a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545fe38e74b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223001fe349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c3e50e93542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AVARN SECURITY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AVARN SECURITY GROUP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2 213 000 000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2 231 000 000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AVARN SECURITY GROUP HOLDING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SANOK INVEST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FRITT ORD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AWC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NOMAD HOLDING AS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WFW INVEST AS  –  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926 867 970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