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2d4ab7b82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950e34e6134d7c"/>
  </p:sldMasterIdLst>
  <p:sldIdLst>
    <p:sldId xmlns:r="http://schemas.openxmlformats.org/officeDocument/2006/relationships" id="256" r:id="Rcc5ee4e9cab94a6f"/>
    <p:sldId xmlns:r="http://schemas.openxmlformats.org/officeDocument/2006/relationships" id="257" r:id="Rd9564ffb16404892"/>
    <p:sldId xmlns:r="http://schemas.openxmlformats.org/officeDocument/2006/relationships" id="258" r:id="Rf9676dbeda154bb6"/>
    <p:sldId xmlns:r="http://schemas.openxmlformats.org/officeDocument/2006/relationships" id="259" r:id="R991eb3cdb4104ec2"/>
    <p:sldId xmlns:r="http://schemas.openxmlformats.org/officeDocument/2006/relationships" id="260" r:id="Rda721497ae3b4965"/>
    <p:sldId xmlns:r="http://schemas.openxmlformats.org/officeDocument/2006/relationships" id="261" r:id="Re4506999dd944407"/>
    <p:sldId xmlns:r="http://schemas.openxmlformats.org/officeDocument/2006/relationships" id="262" r:id="R177f3d831fc8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50e34e6134d7c" /><Relationship Type="http://schemas.openxmlformats.org/officeDocument/2006/relationships/slide" Target="/ppt/slides/slide1.xml" Id="Rcc5ee4e9cab94a6f" /><Relationship Type="http://schemas.openxmlformats.org/officeDocument/2006/relationships/slide" Target="/ppt/slides/slide2.xml" Id="Rd9564ffb16404892" /><Relationship Type="http://schemas.openxmlformats.org/officeDocument/2006/relationships/slide" Target="/ppt/slides/slide3.xml" Id="Rf9676dbeda154bb6" /><Relationship Type="http://schemas.openxmlformats.org/officeDocument/2006/relationships/slide" Target="/ppt/slides/slide4.xml" Id="R991eb3cdb4104ec2" /><Relationship Type="http://schemas.openxmlformats.org/officeDocument/2006/relationships/slide" Target="/ppt/slides/slide5.xml" Id="Rda721497ae3b4965" /><Relationship Type="http://schemas.openxmlformats.org/officeDocument/2006/relationships/slide" Target="/ppt/slides/slide6.xml" Id="Re4506999dd944407" /><Relationship Type="http://schemas.openxmlformats.org/officeDocument/2006/relationships/slide" Target="/ppt/slides/slide7.xml" Id="R177f3d831fc8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f9304cea9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ab86ce464f25" /><Relationship Type="http://schemas.openxmlformats.org/officeDocument/2006/relationships/theme" Target="/ppt/slideMasters/theme/theme1.xml" Id="Ree386b6df5334a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7ab86ce464f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cdd4bf78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6108a299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f56228acd4b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a945fbb444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6c433c40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00efde77b4d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e0c1159d9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ADKA AS ble etablert [år] og holder til i Søfteland.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1 063 741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NORTHLINE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SÆLEN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Internatvegen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5212 Søfteland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926 866 737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ADKA AS</a:t>
            </a:r>
          </a:p>
        </p:txBody>
      </p:sp>
    </p:spTree>
  </p:cSld>
  <p:clrMapOvr>
    <a:masterClrMapping xmlns:a="http://schemas.openxmlformats.org/drawingml/2006/main"/>
  </p:clrMapOvr>
</p:sld>
</file>