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7d1efa633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2a7aeec9e485d"/>
  </p:sldMasterIdLst>
  <p:sldIdLst>
    <p:sldId xmlns:r="http://schemas.openxmlformats.org/officeDocument/2006/relationships" id="256" r:id="Rc541a391600441cb"/>
    <p:sldId xmlns:r="http://schemas.openxmlformats.org/officeDocument/2006/relationships" id="257" r:id="R694c6f2bc3e34e5d"/>
    <p:sldId xmlns:r="http://schemas.openxmlformats.org/officeDocument/2006/relationships" id="258" r:id="R6282821130b548ab"/>
    <p:sldId xmlns:r="http://schemas.openxmlformats.org/officeDocument/2006/relationships" id="259" r:id="R253b430c77a94b6b"/>
    <p:sldId xmlns:r="http://schemas.openxmlformats.org/officeDocument/2006/relationships" id="260" r:id="Rccb43d38bc494e4a"/>
    <p:sldId xmlns:r="http://schemas.openxmlformats.org/officeDocument/2006/relationships" id="261" r:id="Re7b223736c0a4617"/>
    <p:sldId xmlns:r="http://schemas.openxmlformats.org/officeDocument/2006/relationships" id="262" r:id="R5be7a436edba43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2a7aeec9e485d" /><Relationship Type="http://schemas.openxmlformats.org/officeDocument/2006/relationships/slide" Target="/ppt/slides/slide1.xml" Id="Rc541a391600441cb" /><Relationship Type="http://schemas.openxmlformats.org/officeDocument/2006/relationships/slide" Target="/ppt/slides/slide2.xml" Id="R694c6f2bc3e34e5d" /><Relationship Type="http://schemas.openxmlformats.org/officeDocument/2006/relationships/slide" Target="/ppt/slides/slide3.xml" Id="R6282821130b548ab" /><Relationship Type="http://schemas.openxmlformats.org/officeDocument/2006/relationships/slide" Target="/ppt/slides/slide4.xml" Id="R253b430c77a94b6b" /><Relationship Type="http://schemas.openxmlformats.org/officeDocument/2006/relationships/slide" Target="/ppt/slides/slide5.xml" Id="Rccb43d38bc494e4a" /><Relationship Type="http://schemas.openxmlformats.org/officeDocument/2006/relationships/slide" Target="/ppt/slides/slide6.xml" Id="Re7b223736c0a4617" /><Relationship Type="http://schemas.openxmlformats.org/officeDocument/2006/relationships/slide" Target="/ppt/slides/slide7.xml" Id="R5be7a436edba43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8dade17db45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d85cb2c714d06" /><Relationship Type="http://schemas.openxmlformats.org/officeDocument/2006/relationships/theme" Target="/ppt/slideMasters/theme/theme1.xml" Id="R228de09c4407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d85cb2c714d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094cac65d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5ff22884543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10c638ec540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474beff9e49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2876ae1d446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9940979b644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82c9da12a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NORDSTJERNA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NORDSTJERNA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NORDSTJERNA HOLDING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NORDSTJERNA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NORDSTJERNA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NORDSTJERNA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−146 554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32 610 260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33 014 456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NORDSTJERNA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NORDSTJERNA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Måkeveien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926 864 696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NORDSTJERNA HOLDING AS</a:t>
            </a:r>
          </a:p>
        </p:txBody>
      </p:sp>
    </p:spTree>
  </p:cSld>
  <p:clrMapOvr>
    <a:masterClrMapping xmlns:a="http://schemas.openxmlformats.org/drawingml/2006/main"/>
  </p:clrMapOvr>
</p:sld>
</file>