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c29cfebc7e4e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dcdfd464484c6d"/>
  </p:sldMasterIdLst>
  <p:sldIdLst>
    <p:sldId xmlns:r="http://schemas.openxmlformats.org/officeDocument/2006/relationships" id="256" r:id="R65bd1a7076d54b1c"/>
    <p:sldId xmlns:r="http://schemas.openxmlformats.org/officeDocument/2006/relationships" id="257" r:id="R1d180ef095964aee"/>
    <p:sldId xmlns:r="http://schemas.openxmlformats.org/officeDocument/2006/relationships" id="258" r:id="R5f7372876c034611"/>
    <p:sldId xmlns:r="http://schemas.openxmlformats.org/officeDocument/2006/relationships" id="259" r:id="R5d075bdd0b5f4c1e"/>
    <p:sldId xmlns:r="http://schemas.openxmlformats.org/officeDocument/2006/relationships" id="260" r:id="R880f9f3629b240fe"/>
    <p:sldId xmlns:r="http://schemas.openxmlformats.org/officeDocument/2006/relationships" id="261" r:id="R0b9ffb39db87402c"/>
    <p:sldId xmlns:r="http://schemas.openxmlformats.org/officeDocument/2006/relationships" id="262" r:id="Rd1388e67345441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dcdfd464484c6d" /><Relationship Type="http://schemas.openxmlformats.org/officeDocument/2006/relationships/slide" Target="/ppt/slides/slide1.xml" Id="R65bd1a7076d54b1c" /><Relationship Type="http://schemas.openxmlformats.org/officeDocument/2006/relationships/slide" Target="/ppt/slides/slide2.xml" Id="R1d180ef095964aee" /><Relationship Type="http://schemas.openxmlformats.org/officeDocument/2006/relationships/slide" Target="/ppt/slides/slide3.xml" Id="R5f7372876c034611" /><Relationship Type="http://schemas.openxmlformats.org/officeDocument/2006/relationships/slide" Target="/ppt/slides/slide4.xml" Id="R5d075bdd0b5f4c1e" /><Relationship Type="http://schemas.openxmlformats.org/officeDocument/2006/relationships/slide" Target="/ppt/slides/slide5.xml" Id="R880f9f3629b240fe" /><Relationship Type="http://schemas.openxmlformats.org/officeDocument/2006/relationships/slide" Target="/ppt/slides/slide6.xml" Id="R0b9ffb39db87402c" /><Relationship Type="http://schemas.openxmlformats.org/officeDocument/2006/relationships/slide" Target="/ppt/slides/slide7.xml" Id="Rd1388e67345441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c844fad9984b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618786fdc4b0f" /><Relationship Type="http://schemas.openxmlformats.org/officeDocument/2006/relationships/theme" Target="/ppt/slideMasters/theme/theme1.xml" Id="R3c45d372770540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9618786fdc4b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3b26b128043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6d565cad046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05122ede84a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13c8a7fe140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7bd77162648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52d8799a84b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9f22ac7f343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ASLAKSRUD COMMUNICATIONS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ASLAKSRUD COMMUNICATIONS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ASLAKSRUD COMMUNICATIONS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ASLAKSRUD COMMUNICATIONS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ASLAKSRUD COMMUNICATIONS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ASLAKSRUD COMMUNICATIONS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966 300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−193 251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−192 218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443 064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804 548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ASLAKSRUD COMMUNICATIONS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ASLAKSRUD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ASLAKSRUD COMMUNICATIONS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Camilla Aslaksrud, Balders gate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926 859 846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ASLAKSRUD COMMUNICATIONS AS</a:t>
            </a:r>
          </a:p>
        </p:txBody>
      </p:sp>
    </p:spTree>
  </p:cSld>
  <p:clrMapOvr>
    <a:masterClrMapping xmlns:a="http://schemas.openxmlformats.org/drawingml/2006/main"/>
  </p:clrMapOvr>
</p:sld>
</file>