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19843bbcf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d8104cd0254a5f"/>
  </p:sldMasterIdLst>
  <p:sldIdLst>
    <p:sldId xmlns:r="http://schemas.openxmlformats.org/officeDocument/2006/relationships" id="256" r:id="Rc19832e2ee9a4e33"/>
    <p:sldId xmlns:r="http://schemas.openxmlformats.org/officeDocument/2006/relationships" id="257" r:id="Rc4adc10e69704997"/>
    <p:sldId xmlns:r="http://schemas.openxmlformats.org/officeDocument/2006/relationships" id="258" r:id="Rd6c076f89ad3450b"/>
    <p:sldId xmlns:r="http://schemas.openxmlformats.org/officeDocument/2006/relationships" id="259" r:id="R6b12455f7c4f41be"/>
    <p:sldId xmlns:r="http://schemas.openxmlformats.org/officeDocument/2006/relationships" id="260" r:id="Rca4d69e92d2b4061"/>
    <p:sldId xmlns:r="http://schemas.openxmlformats.org/officeDocument/2006/relationships" id="261" r:id="R155f74e63965455f"/>
    <p:sldId xmlns:r="http://schemas.openxmlformats.org/officeDocument/2006/relationships" id="262" r:id="Ra321e1382e00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8104cd0254a5f" /><Relationship Type="http://schemas.openxmlformats.org/officeDocument/2006/relationships/slide" Target="/ppt/slides/slide1.xml" Id="Rc19832e2ee9a4e33" /><Relationship Type="http://schemas.openxmlformats.org/officeDocument/2006/relationships/slide" Target="/ppt/slides/slide2.xml" Id="Rc4adc10e69704997" /><Relationship Type="http://schemas.openxmlformats.org/officeDocument/2006/relationships/slide" Target="/ppt/slides/slide3.xml" Id="Rd6c076f89ad3450b" /><Relationship Type="http://schemas.openxmlformats.org/officeDocument/2006/relationships/slide" Target="/ppt/slides/slide4.xml" Id="R6b12455f7c4f41be" /><Relationship Type="http://schemas.openxmlformats.org/officeDocument/2006/relationships/slide" Target="/ppt/slides/slide5.xml" Id="Rca4d69e92d2b4061" /><Relationship Type="http://schemas.openxmlformats.org/officeDocument/2006/relationships/slide" Target="/ppt/slides/slide6.xml" Id="R155f74e63965455f" /><Relationship Type="http://schemas.openxmlformats.org/officeDocument/2006/relationships/slide" Target="/ppt/slides/slide7.xml" Id="Ra321e1382e00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9c05496e9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2a6c120fe4d70" /><Relationship Type="http://schemas.openxmlformats.org/officeDocument/2006/relationships/theme" Target="/ppt/slideMasters/theme/theme1.xml" Id="Rf0d3c1222527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2a6c120fe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f7b1da546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b55ac4d0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7e4de8fbb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5e583e8a6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b475bf589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57726884f4a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d263cc918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