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1cf01eb126494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01004e15254f95"/>
  </p:sldMasterIdLst>
  <p:sldIdLst>
    <p:sldId xmlns:r="http://schemas.openxmlformats.org/officeDocument/2006/relationships" id="256" r:id="R6d2aa643705c41ae"/>
    <p:sldId xmlns:r="http://schemas.openxmlformats.org/officeDocument/2006/relationships" id="257" r:id="R1156aa665c574042"/>
    <p:sldId xmlns:r="http://schemas.openxmlformats.org/officeDocument/2006/relationships" id="258" r:id="Rca617008f77745fc"/>
    <p:sldId xmlns:r="http://schemas.openxmlformats.org/officeDocument/2006/relationships" id="259" r:id="R0ab06a404c984fda"/>
    <p:sldId xmlns:r="http://schemas.openxmlformats.org/officeDocument/2006/relationships" id="260" r:id="R53fe0e146cea4933"/>
    <p:sldId xmlns:r="http://schemas.openxmlformats.org/officeDocument/2006/relationships" id="261" r:id="Rff7e5e099bd44708"/>
    <p:sldId xmlns:r="http://schemas.openxmlformats.org/officeDocument/2006/relationships" id="262" r:id="R3e8da0c19a9d488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01004e15254f95" /><Relationship Type="http://schemas.openxmlformats.org/officeDocument/2006/relationships/slide" Target="/ppt/slides/slide1.xml" Id="R6d2aa643705c41ae" /><Relationship Type="http://schemas.openxmlformats.org/officeDocument/2006/relationships/slide" Target="/ppt/slides/slide2.xml" Id="R1156aa665c574042" /><Relationship Type="http://schemas.openxmlformats.org/officeDocument/2006/relationships/slide" Target="/ppt/slides/slide3.xml" Id="Rca617008f77745fc" /><Relationship Type="http://schemas.openxmlformats.org/officeDocument/2006/relationships/slide" Target="/ppt/slides/slide4.xml" Id="R0ab06a404c984fda" /><Relationship Type="http://schemas.openxmlformats.org/officeDocument/2006/relationships/slide" Target="/ppt/slides/slide5.xml" Id="R53fe0e146cea4933" /><Relationship Type="http://schemas.openxmlformats.org/officeDocument/2006/relationships/slide" Target="/ppt/slides/slide6.xml" Id="Rff7e5e099bd44708" /><Relationship Type="http://schemas.openxmlformats.org/officeDocument/2006/relationships/slide" Target="/ppt/slides/slide7.xml" Id="R3e8da0c19a9d488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e7d8d6de1543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ea2c3cb341b4a66" /><Relationship Type="http://schemas.openxmlformats.org/officeDocument/2006/relationships/theme" Target="/ppt/slideMasters/theme/theme1.xml" Id="R629dcea212ad4d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ea2c3cb341b4a6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dc6594820e4b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62051efc4348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198f83e5fa4e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193cdece004f5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947f6dafb941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8a6535ab964c8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88cb0280b4c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ALMA AS ble etablert [år] og holder til i Kleppe.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1 991 795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3 151 049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5 157 299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ALBERT TVEITA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Tunrappvegen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4351 Kleppe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926 858 742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ALMA AS</a:t>
            </a:r>
          </a:p>
        </p:txBody>
      </p:sp>
    </p:spTree>
  </p:cSld>
  <p:clrMapOvr>
    <a:masterClrMapping xmlns:a="http://schemas.openxmlformats.org/drawingml/2006/main"/>
  </p:clrMapOvr>
</p:sld>
</file>