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2a6ff3131841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a2a64c127f44d9"/>
  </p:sldMasterIdLst>
  <p:sldIdLst>
    <p:sldId xmlns:r="http://schemas.openxmlformats.org/officeDocument/2006/relationships" id="256" r:id="R9eb40a6e1d724fb9"/>
    <p:sldId xmlns:r="http://schemas.openxmlformats.org/officeDocument/2006/relationships" id="257" r:id="R002cf486e0cd440a"/>
    <p:sldId xmlns:r="http://schemas.openxmlformats.org/officeDocument/2006/relationships" id="258" r:id="Rb080af2405264830"/>
    <p:sldId xmlns:r="http://schemas.openxmlformats.org/officeDocument/2006/relationships" id="259" r:id="R423cbed32063490d"/>
    <p:sldId xmlns:r="http://schemas.openxmlformats.org/officeDocument/2006/relationships" id="260" r:id="R0db15cb69de74c8d"/>
    <p:sldId xmlns:r="http://schemas.openxmlformats.org/officeDocument/2006/relationships" id="261" r:id="R9919956202074dcd"/>
    <p:sldId xmlns:r="http://schemas.openxmlformats.org/officeDocument/2006/relationships" id="262" r:id="Rff5f8820181847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a2a64c127f44d9" /><Relationship Type="http://schemas.openxmlformats.org/officeDocument/2006/relationships/slide" Target="/ppt/slides/slide1.xml" Id="R9eb40a6e1d724fb9" /><Relationship Type="http://schemas.openxmlformats.org/officeDocument/2006/relationships/slide" Target="/ppt/slides/slide2.xml" Id="R002cf486e0cd440a" /><Relationship Type="http://schemas.openxmlformats.org/officeDocument/2006/relationships/slide" Target="/ppt/slides/slide3.xml" Id="Rb080af2405264830" /><Relationship Type="http://schemas.openxmlformats.org/officeDocument/2006/relationships/slide" Target="/ppt/slides/slide4.xml" Id="R423cbed32063490d" /><Relationship Type="http://schemas.openxmlformats.org/officeDocument/2006/relationships/slide" Target="/ppt/slides/slide5.xml" Id="R0db15cb69de74c8d" /><Relationship Type="http://schemas.openxmlformats.org/officeDocument/2006/relationships/slide" Target="/ppt/slides/slide6.xml" Id="R9919956202074dcd" /><Relationship Type="http://schemas.openxmlformats.org/officeDocument/2006/relationships/slide" Target="/ppt/slides/slide7.xml" Id="Rff5f8820181847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e2d26b31e447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f69b027104bb8" /><Relationship Type="http://schemas.openxmlformats.org/officeDocument/2006/relationships/theme" Target="/ppt/slideMasters/theme/theme1.xml" Id="Rab23afa4ad7848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af69b027104b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5453771834f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ce2fcd0ec44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21f01490c41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9db2ce7e0e42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13aded0c046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f8497a90d41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68ab4541b4f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HRS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HRS ELEKTRO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31 052 405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1 000 431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738 318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2 690 013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9 408 046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KOFOED SLETTBAKK  –  23,3 %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ERIK HOELSÆTHER  –  23,3 %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ROMSAAS  –  23,3 %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HANEBORG INVEST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WELINVEST AS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Tvetenveien 157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926 858 335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HRS ELEKTRO AS</a:t>
            </a:r>
          </a:p>
        </p:txBody>
      </p:sp>
    </p:spTree>
  </p:cSld>
  <p:clrMapOvr>
    <a:masterClrMapping xmlns:a="http://schemas.openxmlformats.org/drawingml/2006/main"/>
  </p:clrMapOvr>
</p:sld>
</file>