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f07e918f2640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1ed9e1e65f4234"/>
  </p:sldMasterIdLst>
  <p:sldIdLst>
    <p:sldId xmlns:r="http://schemas.openxmlformats.org/officeDocument/2006/relationships" id="256" r:id="R075346ce94ff4ff2"/>
    <p:sldId xmlns:r="http://schemas.openxmlformats.org/officeDocument/2006/relationships" id="257" r:id="R4579c6553397472e"/>
    <p:sldId xmlns:r="http://schemas.openxmlformats.org/officeDocument/2006/relationships" id="258" r:id="R41054800ac564529"/>
    <p:sldId xmlns:r="http://schemas.openxmlformats.org/officeDocument/2006/relationships" id="259" r:id="Rde3c03b98d814493"/>
    <p:sldId xmlns:r="http://schemas.openxmlformats.org/officeDocument/2006/relationships" id="260" r:id="Rced254223a9f4d8b"/>
    <p:sldId xmlns:r="http://schemas.openxmlformats.org/officeDocument/2006/relationships" id="261" r:id="R58f7544d52804e0d"/>
    <p:sldId xmlns:r="http://schemas.openxmlformats.org/officeDocument/2006/relationships" id="262" r:id="R3357cbddea7748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1ed9e1e65f4234" /><Relationship Type="http://schemas.openxmlformats.org/officeDocument/2006/relationships/slide" Target="/ppt/slides/slide1.xml" Id="R075346ce94ff4ff2" /><Relationship Type="http://schemas.openxmlformats.org/officeDocument/2006/relationships/slide" Target="/ppt/slides/slide2.xml" Id="R4579c6553397472e" /><Relationship Type="http://schemas.openxmlformats.org/officeDocument/2006/relationships/slide" Target="/ppt/slides/slide3.xml" Id="R41054800ac564529" /><Relationship Type="http://schemas.openxmlformats.org/officeDocument/2006/relationships/slide" Target="/ppt/slides/slide4.xml" Id="Rde3c03b98d814493" /><Relationship Type="http://schemas.openxmlformats.org/officeDocument/2006/relationships/slide" Target="/ppt/slides/slide5.xml" Id="Rced254223a9f4d8b" /><Relationship Type="http://schemas.openxmlformats.org/officeDocument/2006/relationships/slide" Target="/ppt/slides/slide6.xml" Id="R58f7544d52804e0d" /><Relationship Type="http://schemas.openxmlformats.org/officeDocument/2006/relationships/slide" Target="/ppt/slides/slide7.xml" Id="R3357cbddea7748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cbb85c06845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d87ab6f704889" /><Relationship Type="http://schemas.openxmlformats.org/officeDocument/2006/relationships/theme" Target="/ppt/slideMasters/theme/theme1.xml" Id="R3156f0b4719c47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8d87ab6f7048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94890d7e94f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17f3712e148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24db6533c44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e2a69618343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6d2b2ab6643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152f3da2b4f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6494c873244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ENGHOL BYGG &amp;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ENGHOL BYGG &amp;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ENGHOL BYGG &amp; FORVALTNING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ENGHOL BYGG &amp;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ENGHOL BYGG &amp;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ENGHOL BYGG &amp;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7 741 004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372 779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1 147 806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ENGHOL BYGG &amp;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ENGEBRETSEN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ØYVIND HOLAN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ENGHOL BYGG &amp;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Øyvind Holan, Landskronaveien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926 858 300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ENGHOL BYGG &amp; FORVALTNING AS</a:t>
            </a:r>
          </a:p>
        </p:txBody>
      </p:sp>
    </p:spTree>
  </p:cSld>
  <p:clrMapOvr>
    <a:masterClrMapping xmlns:a="http://schemas.openxmlformats.org/drawingml/2006/main"/>
  </p:clrMapOvr>
</p:sld>
</file>