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45815d86794a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73196d929e4134"/>
  </p:sldMasterIdLst>
  <p:sldIdLst>
    <p:sldId xmlns:r="http://schemas.openxmlformats.org/officeDocument/2006/relationships" id="256" r:id="R3e3a08f7559f4a87"/>
    <p:sldId xmlns:r="http://schemas.openxmlformats.org/officeDocument/2006/relationships" id="257" r:id="Rcc6c8b59563044b9"/>
    <p:sldId xmlns:r="http://schemas.openxmlformats.org/officeDocument/2006/relationships" id="258" r:id="R8874b44ab49946c2"/>
    <p:sldId xmlns:r="http://schemas.openxmlformats.org/officeDocument/2006/relationships" id="259" r:id="R19e8f120876e4526"/>
    <p:sldId xmlns:r="http://schemas.openxmlformats.org/officeDocument/2006/relationships" id="260" r:id="R71ee22bcec364c97"/>
    <p:sldId xmlns:r="http://schemas.openxmlformats.org/officeDocument/2006/relationships" id="261" r:id="R2118df73dcfb4ee6"/>
    <p:sldId xmlns:r="http://schemas.openxmlformats.org/officeDocument/2006/relationships" id="262" r:id="R3b223044425846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73196d929e4134" /><Relationship Type="http://schemas.openxmlformats.org/officeDocument/2006/relationships/slide" Target="/ppt/slides/slide1.xml" Id="R3e3a08f7559f4a87" /><Relationship Type="http://schemas.openxmlformats.org/officeDocument/2006/relationships/slide" Target="/ppt/slides/slide2.xml" Id="Rcc6c8b59563044b9" /><Relationship Type="http://schemas.openxmlformats.org/officeDocument/2006/relationships/slide" Target="/ppt/slides/slide3.xml" Id="R8874b44ab49946c2" /><Relationship Type="http://schemas.openxmlformats.org/officeDocument/2006/relationships/slide" Target="/ppt/slides/slide4.xml" Id="R19e8f120876e4526" /><Relationship Type="http://schemas.openxmlformats.org/officeDocument/2006/relationships/slide" Target="/ppt/slides/slide5.xml" Id="R71ee22bcec364c97" /><Relationship Type="http://schemas.openxmlformats.org/officeDocument/2006/relationships/slide" Target="/ppt/slides/slide6.xml" Id="R2118df73dcfb4ee6" /><Relationship Type="http://schemas.openxmlformats.org/officeDocument/2006/relationships/slide" Target="/ppt/slides/slide7.xml" Id="R3b223044425846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e654c1930d4c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0e76669cc44c1" /><Relationship Type="http://schemas.openxmlformats.org/officeDocument/2006/relationships/theme" Target="/ppt/slideMasters/theme/theme1.xml" Id="Rdabcc0eaa6d34e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d0e76669cc44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5a019d51447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dffa0074441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fa0255d7249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2e3a7d2da41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d2d5b651e4a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be584d97349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928ace85443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EGB HOLDING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2 394 830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938 230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668 751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1 270 291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1 874 021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EGB EQUITY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926 857 991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EGB HOLDING AS</a:t>
            </a:r>
          </a:p>
        </p:txBody>
      </p:sp>
    </p:spTree>
  </p:cSld>
  <p:clrMapOvr>
    <a:masterClrMapping xmlns:a="http://schemas.openxmlformats.org/drawingml/2006/main"/>
  </p:clrMapOvr>
</p:sld>
</file>