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d23145c84543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a00f5365b4a26"/>
  </p:sldMasterIdLst>
  <p:sldIdLst>
    <p:sldId xmlns:r="http://schemas.openxmlformats.org/officeDocument/2006/relationships" id="256" r:id="Rdaf03a615b204765"/>
    <p:sldId xmlns:r="http://schemas.openxmlformats.org/officeDocument/2006/relationships" id="257" r:id="R0fe05ff7cc424abe"/>
    <p:sldId xmlns:r="http://schemas.openxmlformats.org/officeDocument/2006/relationships" id="258" r:id="Rd683473a36984e2a"/>
    <p:sldId xmlns:r="http://schemas.openxmlformats.org/officeDocument/2006/relationships" id="259" r:id="R31f8bd995169404e"/>
    <p:sldId xmlns:r="http://schemas.openxmlformats.org/officeDocument/2006/relationships" id="260" r:id="R3ac6c0bdf9954ee8"/>
    <p:sldId xmlns:r="http://schemas.openxmlformats.org/officeDocument/2006/relationships" id="261" r:id="Rd4f1d8d63be84d56"/>
    <p:sldId xmlns:r="http://schemas.openxmlformats.org/officeDocument/2006/relationships" id="262" r:id="Rc19826e1c31a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a00f5365b4a26" /><Relationship Type="http://schemas.openxmlformats.org/officeDocument/2006/relationships/slide" Target="/ppt/slides/slide1.xml" Id="Rdaf03a615b204765" /><Relationship Type="http://schemas.openxmlformats.org/officeDocument/2006/relationships/slide" Target="/ppt/slides/slide2.xml" Id="R0fe05ff7cc424abe" /><Relationship Type="http://schemas.openxmlformats.org/officeDocument/2006/relationships/slide" Target="/ppt/slides/slide3.xml" Id="Rd683473a36984e2a" /><Relationship Type="http://schemas.openxmlformats.org/officeDocument/2006/relationships/slide" Target="/ppt/slides/slide4.xml" Id="R31f8bd995169404e" /><Relationship Type="http://schemas.openxmlformats.org/officeDocument/2006/relationships/slide" Target="/ppt/slides/slide5.xml" Id="R3ac6c0bdf9954ee8" /><Relationship Type="http://schemas.openxmlformats.org/officeDocument/2006/relationships/slide" Target="/ppt/slides/slide6.xml" Id="Rd4f1d8d63be84d56" /><Relationship Type="http://schemas.openxmlformats.org/officeDocument/2006/relationships/slide" Target="/ppt/slides/slide7.xml" Id="Rc19826e1c31a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281e9cec6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ef6e121004727" /><Relationship Type="http://schemas.openxmlformats.org/officeDocument/2006/relationships/theme" Target="/ppt/slideMasters/theme/theme1.xml" Id="R011a84c893b0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ef6e1210047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d488d4b05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5333a68a1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2f1703b9f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93edc2e8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5186a4dec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f0c51d64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7e037139648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MERAS INVEST 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MERAS INVEST S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9 424 978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9 431 749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KALSOOM NADEEM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926 855 115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MERAS INVEST S AS</a:t>
            </a:r>
          </a:p>
        </p:txBody>
      </p:sp>
    </p:spTree>
  </p:cSld>
  <p:clrMapOvr>
    <a:masterClrMapping xmlns:a="http://schemas.openxmlformats.org/drawingml/2006/main"/>
  </p:clrMapOvr>
</p:sld>
</file>