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912b8b79c5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520efb25142c6"/>
  </p:sldMasterIdLst>
  <p:sldIdLst>
    <p:sldId xmlns:r="http://schemas.openxmlformats.org/officeDocument/2006/relationships" id="256" r:id="R06f3cdf5ed0f463d"/>
    <p:sldId xmlns:r="http://schemas.openxmlformats.org/officeDocument/2006/relationships" id="257" r:id="R5bf6eae219ca49f6"/>
    <p:sldId xmlns:r="http://schemas.openxmlformats.org/officeDocument/2006/relationships" id="258" r:id="R940cf5d8ea3d4b3c"/>
    <p:sldId xmlns:r="http://schemas.openxmlformats.org/officeDocument/2006/relationships" id="259" r:id="R0cf5945641ab4ce8"/>
    <p:sldId xmlns:r="http://schemas.openxmlformats.org/officeDocument/2006/relationships" id="260" r:id="R7ca4276012814784"/>
    <p:sldId xmlns:r="http://schemas.openxmlformats.org/officeDocument/2006/relationships" id="261" r:id="Rcfd9cb8a7e4444a5"/>
    <p:sldId xmlns:r="http://schemas.openxmlformats.org/officeDocument/2006/relationships" id="262" r:id="R1a0e2f61462b41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520efb25142c6" /><Relationship Type="http://schemas.openxmlformats.org/officeDocument/2006/relationships/slide" Target="/ppt/slides/slide1.xml" Id="R06f3cdf5ed0f463d" /><Relationship Type="http://schemas.openxmlformats.org/officeDocument/2006/relationships/slide" Target="/ppt/slides/slide2.xml" Id="R5bf6eae219ca49f6" /><Relationship Type="http://schemas.openxmlformats.org/officeDocument/2006/relationships/slide" Target="/ppt/slides/slide3.xml" Id="R940cf5d8ea3d4b3c" /><Relationship Type="http://schemas.openxmlformats.org/officeDocument/2006/relationships/slide" Target="/ppt/slides/slide4.xml" Id="R0cf5945641ab4ce8" /><Relationship Type="http://schemas.openxmlformats.org/officeDocument/2006/relationships/slide" Target="/ppt/slides/slide5.xml" Id="R7ca4276012814784" /><Relationship Type="http://schemas.openxmlformats.org/officeDocument/2006/relationships/slide" Target="/ppt/slides/slide6.xml" Id="Rcfd9cb8a7e4444a5" /><Relationship Type="http://schemas.openxmlformats.org/officeDocument/2006/relationships/slide" Target="/ppt/slides/slide7.xml" Id="R1a0e2f61462b41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bd9574470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9b3d84b5b4fe1" /><Relationship Type="http://schemas.openxmlformats.org/officeDocument/2006/relationships/theme" Target="/ppt/slideMasters/theme/theme1.xml" Id="Rdf61c6fd9e2d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9b3d84b5b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b676b6c2a4a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1367fb52248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b17d5d3db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a1d8472604c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ff1d88f1d48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0560b386c4d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0f2f3ca8c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MERAS INVEST 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MERAS INVEST 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MERAS INVEST S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MERAS INVEST 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MERAS INVEST 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MERAS INVEST 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9 424 978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9 431 749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MERAS INVEST 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NADEEM KALSOOM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MERAS INVEST 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Løkenåsveien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926 855 115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MERAS INVEST S AS</a:t>
            </a:r>
          </a:p>
        </p:txBody>
      </p:sp>
    </p:spTree>
  </p:cSld>
  <p:clrMapOvr>
    <a:masterClrMapping xmlns:a="http://schemas.openxmlformats.org/drawingml/2006/main"/>
  </p:clrMapOvr>
</p:sld>
</file>