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c5ada562c943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a40c22cea04efb"/>
  </p:sldMasterIdLst>
  <p:sldIdLst>
    <p:sldId xmlns:r="http://schemas.openxmlformats.org/officeDocument/2006/relationships" id="256" r:id="R5ac9da826b68404f"/>
    <p:sldId xmlns:r="http://schemas.openxmlformats.org/officeDocument/2006/relationships" id="257" r:id="R451941f39efa437d"/>
    <p:sldId xmlns:r="http://schemas.openxmlformats.org/officeDocument/2006/relationships" id="258" r:id="R87b3f0a1a7704d00"/>
    <p:sldId xmlns:r="http://schemas.openxmlformats.org/officeDocument/2006/relationships" id="259" r:id="R4fb6f09c42a24381"/>
    <p:sldId xmlns:r="http://schemas.openxmlformats.org/officeDocument/2006/relationships" id="260" r:id="R150434208f684167"/>
    <p:sldId xmlns:r="http://schemas.openxmlformats.org/officeDocument/2006/relationships" id="261" r:id="R46fe44dfdd8d46c6"/>
    <p:sldId xmlns:r="http://schemas.openxmlformats.org/officeDocument/2006/relationships" id="262" r:id="R38be83c9778d41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40c22cea04efb" /><Relationship Type="http://schemas.openxmlformats.org/officeDocument/2006/relationships/slide" Target="/ppt/slides/slide1.xml" Id="R5ac9da826b68404f" /><Relationship Type="http://schemas.openxmlformats.org/officeDocument/2006/relationships/slide" Target="/ppt/slides/slide2.xml" Id="R451941f39efa437d" /><Relationship Type="http://schemas.openxmlformats.org/officeDocument/2006/relationships/slide" Target="/ppt/slides/slide3.xml" Id="R87b3f0a1a7704d00" /><Relationship Type="http://schemas.openxmlformats.org/officeDocument/2006/relationships/slide" Target="/ppt/slides/slide4.xml" Id="R4fb6f09c42a24381" /><Relationship Type="http://schemas.openxmlformats.org/officeDocument/2006/relationships/slide" Target="/ppt/slides/slide5.xml" Id="R150434208f684167" /><Relationship Type="http://schemas.openxmlformats.org/officeDocument/2006/relationships/slide" Target="/ppt/slides/slide6.xml" Id="R46fe44dfdd8d46c6" /><Relationship Type="http://schemas.openxmlformats.org/officeDocument/2006/relationships/slide" Target="/ppt/slides/slide7.xml" Id="R38be83c9778d41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69e36efc7145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0b125d92a4898" /><Relationship Type="http://schemas.openxmlformats.org/officeDocument/2006/relationships/theme" Target="/ppt/slideMasters/theme/theme1.xml" Id="Ra11fe37739dd49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b0b125d92a48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c7c97721b42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d779b36cb4f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a7d96e1c643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0b319cea544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559558dce42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21934901542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f6d4d631448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4 494 049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4 494 049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ÅGE KITTELSEN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Halvdans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926 850 784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