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a26f6f681d4a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b6d7dd36d84b23"/>
  </p:sldMasterIdLst>
  <p:sldIdLst>
    <p:sldId xmlns:r="http://schemas.openxmlformats.org/officeDocument/2006/relationships" id="256" r:id="Rc3c47719ef3e4717"/>
    <p:sldId xmlns:r="http://schemas.openxmlformats.org/officeDocument/2006/relationships" id="257" r:id="Re84867079993470f"/>
    <p:sldId xmlns:r="http://schemas.openxmlformats.org/officeDocument/2006/relationships" id="258" r:id="R3da76ab3df38404d"/>
    <p:sldId xmlns:r="http://schemas.openxmlformats.org/officeDocument/2006/relationships" id="259" r:id="R3b80816777834d57"/>
    <p:sldId xmlns:r="http://schemas.openxmlformats.org/officeDocument/2006/relationships" id="260" r:id="R7ad177d09b6443fe"/>
    <p:sldId xmlns:r="http://schemas.openxmlformats.org/officeDocument/2006/relationships" id="261" r:id="Rd858f9904559443a"/>
    <p:sldId xmlns:r="http://schemas.openxmlformats.org/officeDocument/2006/relationships" id="262" r:id="R73d75b373d304e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b6d7dd36d84b23" /><Relationship Type="http://schemas.openxmlformats.org/officeDocument/2006/relationships/slide" Target="/ppt/slides/slide1.xml" Id="Rc3c47719ef3e4717" /><Relationship Type="http://schemas.openxmlformats.org/officeDocument/2006/relationships/slide" Target="/ppt/slides/slide2.xml" Id="Re84867079993470f" /><Relationship Type="http://schemas.openxmlformats.org/officeDocument/2006/relationships/slide" Target="/ppt/slides/slide3.xml" Id="R3da76ab3df38404d" /><Relationship Type="http://schemas.openxmlformats.org/officeDocument/2006/relationships/slide" Target="/ppt/slides/slide4.xml" Id="R3b80816777834d57" /><Relationship Type="http://schemas.openxmlformats.org/officeDocument/2006/relationships/slide" Target="/ppt/slides/slide5.xml" Id="R7ad177d09b6443fe" /><Relationship Type="http://schemas.openxmlformats.org/officeDocument/2006/relationships/slide" Target="/ppt/slides/slide6.xml" Id="Rd858f9904559443a" /><Relationship Type="http://schemas.openxmlformats.org/officeDocument/2006/relationships/slide" Target="/ppt/slides/slide7.xml" Id="R73d75b373d304e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8ae56a97d74e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34e476fa9499f" /><Relationship Type="http://schemas.openxmlformats.org/officeDocument/2006/relationships/theme" Target="/ppt/slideMasters/theme/theme1.xml" Id="Rdc19e00d199649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234e476fa949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1a090754648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4c15f90d647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deca50da940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66f0f0e6949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3b102f1fa40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f9a2d19994c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9aca9152247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NEVEL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NEVEL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2 186 722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NORÉN CHRISTOFFER MEYER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Christoffer Norén, Frøyas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926 850 385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