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2634f981442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52ee0ea5ab4991"/>
  </p:sldMasterIdLst>
  <p:sldIdLst>
    <p:sldId xmlns:r="http://schemas.openxmlformats.org/officeDocument/2006/relationships" id="256" r:id="Rf5875cacdc904ee4"/>
    <p:sldId xmlns:r="http://schemas.openxmlformats.org/officeDocument/2006/relationships" id="257" r:id="Re6080099068b4c88"/>
    <p:sldId xmlns:r="http://schemas.openxmlformats.org/officeDocument/2006/relationships" id="258" r:id="R0f71cc5425a648cc"/>
    <p:sldId xmlns:r="http://schemas.openxmlformats.org/officeDocument/2006/relationships" id="259" r:id="R2c364d02a41149af"/>
    <p:sldId xmlns:r="http://schemas.openxmlformats.org/officeDocument/2006/relationships" id="260" r:id="R374cc73dd7894da5"/>
    <p:sldId xmlns:r="http://schemas.openxmlformats.org/officeDocument/2006/relationships" id="261" r:id="R0bfd64e2904d4d24"/>
    <p:sldId xmlns:r="http://schemas.openxmlformats.org/officeDocument/2006/relationships" id="262" r:id="R5dad832551a84b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2ee0ea5ab4991" /><Relationship Type="http://schemas.openxmlformats.org/officeDocument/2006/relationships/slide" Target="/ppt/slides/slide1.xml" Id="Rf5875cacdc904ee4" /><Relationship Type="http://schemas.openxmlformats.org/officeDocument/2006/relationships/slide" Target="/ppt/slides/slide2.xml" Id="Re6080099068b4c88" /><Relationship Type="http://schemas.openxmlformats.org/officeDocument/2006/relationships/slide" Target="/ppt/slides/slide3.xml" Id="R0f71cc5425a648cc" /><Relationship Type="http://schemas.openxmlformats.org/officeDocument/2006/relationships/slide" Target="/ppt/slides/slide4.xml" Id="R2c364d02a41149af" /><Relationship Type="http://schemas.openxmlformats.org/officeDocument/2006/relationships/slide" Target="/ppt/slides/slide5.xml" Id="R374cc73dd7894da5" /><Relationship Type="http://schemas.openxmlformats.org/officeDocument/2006/relationships/slide" Target="/ppt/slides/slide6.xml" Id="R0bfd64e2904d4d24" /><Relationship Type="http://schemas.openxmlformats.org/officeDocument/2006/relationships/slide" Target="/ppt/slides/slide7.xml" Id="R5dad832551a84b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cfbb2f4a7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3a071e5114b7a" /><Relationship Type="http://schemas.openxmlformats.org/officeDocument/2006/relationships/theme" Target="/ppt/slideMasters/theme/theme1.xml" Id="Rbebdd36964dd4a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63a071e5114b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723c572dc40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01918e17541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ac2dfd0a140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fc4618f664c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0298ba01b40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ef051bf3547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895ea0e8043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2 186 722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MEYER NORÉN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Christoffer Norén, Frøyas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