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ae6fd5a4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14a7b15d44937"/>
  </p:sldMasterIdLst>
  <p:sldIdLst>
    <p:sldId xmlns:r="http://schemas.openxmlformats.org/officeDocument/2006/relationships" id="256" r:id="R3e15bd7e9698409e"/>
    <p:sldId xmlns:r="http://schemas.openxmlformats.org/officeDocument/2006/relationships" id="257" r:id="R31dc2c198f904e82"/>
    <p:sldId xmlns:r="http://schemas.openxmlformats.org/officeDocument/2006/relationships" id="258" r:id="Raffea624cccd4306"/>
    <p:sldId xmlns:r="http://schemas.openxmlformats.org/officeDocument/2006/relationships" id="259" r:id="R9a2c1bf88fa44ee5"/>
    <p:sldId xmlns:r="http://schemas.openxmlformats.org/officeDocument/2006/relationships" id="260" r:id="R851e25cd523f4008"/>
    <p:sldId xmlns:r="http://schemas.openxmlformats.org/officeDocument/2006/relationships" id="261" r:id="R5043e9f4446a410b"/>
    <p:sldId xmlns:r="http://schemas.openxmlformats.org/officeDocument/2006/relationships" id="262" r:id="R967d382ffb2c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14a7b15d44937" /><Relationship Type="http://schemas.openxmlformats.org/officeDocument/2006/relationships/slide" Target="/ppt/slides/slide1.xml" Id="R3e15bd7e9698409e" /><Relationship Type="http://schemas.openxmlformats.org/officeDocument/2006/relationships/slide" Target="/ppt/slides/slide2.xml" Id="R31dc2c198f904e82" /><Relationship Type="http://schemas.openxmlformats.org/officeDocument/2006/relationships/slide" Target="/ppt/slides/slide3.xml" Id="Raffea624cccd4306" /><Relationship Type="http://schemas.openxmlformats.org/officeDocument/2006/relationships/slide" Target="/ppt/slides/slide4.xml" Id="R9a2c1bf88fa44ee5" /><Relationship Type="http://schemas.openxmlformats.org/officeDocument/2006/relationships/slide" Target="/ppt/slides/slide5.xml" Id="R851e25cd523f4008" /><Relationship Type="http://schemas.openxmlformats.org/officeDocument/2006/relationships/slide" Target="/ppt/slides/slide6.xml" Id="R5043e9f4446a410b" /><Relationship Type="http://schemas.openxmlformats.org/officeDocument/2006/relationships/slide" Target="/ppt/slides/slide7.xml" Id="R967d382ffb2c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85eea13a8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33b3e1bf4f34" /><Relationship Type="http://schemas.openxmlformats.org/officeDocument/2006/relationships/theme" Target="/ppt/slideMasters/theme/theme1.xml" Id="Rb4d86e50f19e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833b3e1bf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631af9f7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05c70655d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ff842a85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37d8d402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8059a518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31cde9e9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bb5f5b43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MUAH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2 457 236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KAPITAL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MUAH AS</a:t>
            </a:r>
          </a:p>
        </p:txBody>
      </p:sp>
    </p:spTree>
  </p:cSld>
  <p:clrMapOvr>
    <a:masterClrMapping xmlns:a="http://schemas.openxmlformats.org/drawingml/2006/main"/>
  </p:clrMapOvr>
</p:sld>
</file>