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943e0c8d5640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cb3238c5684994"/>
  </p:sldMasterIdLst>
  <p:sldIdLst>
    <p:sldId xmlns:r="http://schemas.openxmlformats.org/officeDocument/2006/relationships" id="256" r:id="Rafc359efad6946a2"/>
    <p:sldId xmlns:r="http://schemas.openxmlformats.org/officeDocument/2006/relationships" id="257" r:id="R7df0e3103f804905"/>
    <p:sldId xmlns:r="http://schemas.openxmlformats.org/officeDocument/2006/relationships" id="258" r:id="R37721d1a4d4b48eb"/>
    <p:sldId xmlns:r="http://schemas.openxmlformats.org/officeDocument/2006/relationships" id="259" r:id="Rc208a141f56044f5"/>
    <p:sldId xmlns:r="http://schemas.openxmlformats.org/officeDocument/2006/relationships" id="260" r:id="R4b8bee556e6b4b1d"/>
    <p:sldId xmlns:r="http://schemas.openxmlformats.org/officeDocument/2006/relationships" id="261" r:id="R84fadb665b894503"/>
    <p:sldId xmlns:r="http://schemas.openxmlformats.org/officeDocument/2006/relationships" id="262" r:id="R743adbd796e745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cb3238c5684994" /><Relationship Type="http://schemas.openxmlformats.org/officeDocument/2006/relationships/slide" Target="/ppt/slides/slide1.xml" Id="Rafc359efad6946a2" /><Relationship Type="http://schemas.openxmlformats.org/officeDocument/2006/relationships/slide" Target="/ppt/slides/slide2.xml" Id="R7df0e3103f804905" /><Relationship Type="http://schemas.openxmlformats.org/officeDocument/2006/relationships/slide" Target="/ppt/slides/slide3.xml" Id="R37721d1a4d4b48eb" /><Relationship Type="http://schemas.openxmlformats.org/officeDocument/2006/relationships/slide" Target="/ppt/slides/slide4.xml" Id="Rc208a141f56044f5" /><Relationship Type="http://schemas.openxmlformats.org/officeDocument/2006/relationships/slide" Target="/ppt/slides/slide5.xml" Id="R4b8bee556e6b4b1d" /><Relationship Type="http://schemas.openxmlformats.org/officeDocument/2006/relationships/slide" Target="/ppt/slides/slide6.xml" Id="R84fadb665b894503" /><Relationship Type="http://schemas.openxmlformats.org/officeDocument/2006/relationships/slide" Target="/ppt/slides/slide7.xml" Id="R743adbd796e745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dbe4b270214b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3c161f8a54a34" /><Relationship Type="http://schemas.openxmlformats.org/officeDocument/2006/relationships/theme" Target="/ppt/slideMasters/theme/theme1.xml" Id="R1e924fc83d9f4a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63c161f8a54a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6bd4613c84b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81cccaef44d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c7ce95a8b4f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9dcbf70d049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da3d662464b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da6833c9a40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1b59dc8d946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BASECAMP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BASECAMP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BASECAMP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BASECAMP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BASECAMP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BASECAMP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484 590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1 309 482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1 314 976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BASECAMP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SCHLENKER 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BASECAMP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Silkestrå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926 845 551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BASECAMP AS</a:t>
            </a:r>
          </a:p>
        </p:txBody>
      </p:sp>
    </p:spTree>
  </p:cSld>
  <p:clrMapOvr>
    <a:masterClrMapping xmlns:a="http://schemas.openxmlformats.org/drawingml/2006/main"/>
  </p:clrMapOvr>
</p:sld>
</file>