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73bbc2f48246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f4104f0cc5474d"/>
  </p:sldMasterIdLst>
  <p:sldIdLst>
    <p:sldId xmlns:r="http://schemas.openxmlformats.org/officeDocument/2006/relationships" id="256" r:id="Ra346f5835ae64a89"/>
    <p:sldId xmlns:r="http://schemas.openxmlformats.org/officeDocument/2006/relationships" id="257" r:id="R2e55b29a5af74240"/>
    <p:sldId xmlns:r="http://schemas.openxmlformats.org/officeDocument/2006/relationships" id="258" r:id="Rcc19fe04caf54e60"/>
    <p:sldId xmlns:r="http://schemas.openxmlformats.org/officeDocument/2006/relationships" id="259" r:id="R128b77edc1364cd0"/>
    <p:sldId xmlns:r="http://schemas.openxmlformats.org/officeDocument/2006/relationships" id="260" r:id="Rebaa24470665479c"/>
    <p:sldId xmlns:r="http://schemas.openxmlformats.org/officeDocument/2006/relationships" id="261" r:id="Rafbab901e05545d7"/>
    <p:sldId xmlns:r="http://schemas.openxmlformats.org/officeDocument/2006/relationships" id="262" r:id="Rc059acd0c84647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4104f0cc5474d" /><Relationship Type="http://schemas.openxmlformats.org/officeDocument/2006/relationships/slide" Target="/ppt/slides/slide1.xml" Id="Ra346f5835ae64a89" /><Relationship Type="http://schemas.openxmlformats.org/officeDocument/2006/relationships/slide" Target="/ppt/slides/slide2.xml" Id="R2e55b29a5af74240" /><Relationship Type="http://schemas.openxmlformats.org/officeDocument/2006/relationships/slide" Target="/ppt/slides/slide3.xml" Id="Rcc19fe04caf54e60" /><Relationship Type="http://schemas.openxmlformats.org/officeDocument/2006/relationships/slide" Target="/ppt/slides/slide4.xml" Id="R128b77edc1364cd0" /><Relationship Type="http://schemas.openxmlformats.org/officeDocument/2006/relationships/slide" Target="/ppt/slides/slide5.xml" Id="Rebaa24470665479c" /><Relationship Type="http://schemas.openxmlformats.org/officeDocument/2006/relationships/slide" Target="/ppt/slides/slide6.xml" Id="Rafbab901e05545d7" /><Relationship Type="http://schemas.openxmlformats.org/officeDocument/2006/relationships/slide" Target="/ppt/slides/slide7.xml" Id="Rc059acd0c84647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65bd5c8244d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becf39e4c4547" /><Relationship Type="http://schemas.openxmlformats.org/officeDocument/2006/relationships/theme" Target="/ppt/slideMasters/theme/theme1.xml" Id="Rd410386833db4f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1becf39e4c45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25853e4ba45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e6782d76b45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436a529ac40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d1c20291140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69949e0314a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fd654703d4c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029b9cc5c42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BASECAMP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BASECAMP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BASECAMP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BASECAMP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BASECAMP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BASECAMP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484 590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1 309 482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1 314 976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BASECAMP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JOHANNES SCHLENKER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BASECAMP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Silkestrå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926 845 551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BASECAMP AS</a:t>
            </a:r>
          </a:p>
        </p:txBody>
      </p:sp>
    </p:spTree>
  </p:cSld>
  <p:clrMapOvr>
    <a:masterClrMapping xmlns:a="http://schemas.openxmlformats.org/drawingml/2006/main"/>
  </p:clrMapOvr>
</p:sld>
</file>