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9ce26913f7f4fe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9a4a659d3b54616"/>
  </p:sldMasterIdLst>
  <p:sldIdLst>
    <p:sldId xmlns:r="http://schemas.openxmlformats.org/officeDocument/2006/relationships" id="256" r:id="Re1e1431f369840f3"/>
    <p:sldId xmlns:r="http://schemas.openxmlformats.org/officeDocument/2006/relationships" id="257" r:id="R09cd9ab467ba4d36"/>
    <p:sldId xmlns:r="http://schemas.openxmlformats.org/officeDocument/2006/relationships" id="258" r:id="Rf44dd0ec97e543bc"/>
    <p:sldId xmlns:r="http://schemas.openxmlformats.org/officeDocument/2006/relationships" id="259" r:id="Rfff6b334924c49a4"/>
    <p:sldId xmlns:r="http://schemas.openxmlformats.org/officeDocument/2006/relationships" id="260" r:id="R41e683cdda4b4e11"/>
    <p:sldId xmlns:r="http://schemas.openxmlformats.org/officeDocument/2006/relationships" id="261" r:id="Rd9a5087d768a4627"/>
    <p:sldId xmlns:r="http://schemas.openxmlformats.org/officeDocument/2006/relationships" id="262" r:id="Rd75628d2858b430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9a4a659d3b54616" /><Relationship Type="http://schemas.openxmlformats.org/officeDocument/2006/relationships/slide" Target="/ppt/slides/slide1.xml" Id="Re1e1431f369840f3" /><Relationship Type="http://schemas.openxmlformats.org/officeDocument/2006/relationships/slide" Target="/ppt/slides/slide2.xml" Id="R09cd9ab467ba4d36" /><Relationship Type="http://schemas.openxmlformats.org/officeDocument/2006/relationships/slide" Target="/ppt/slides/slide3.xml" Id="Rf44dd0ec97e543bc" /><Relationship Type="http://schemas.openxmlformats.org/officeDocument/2006/relationships/slide" Target="/ppt/slides/slide4.xml" Id="Rfff6b334924c49a4" /><Relationship Type="http://schemas.openxmlformats.org/officeDocument/2006/relationships/slide" Target="/ppt/slides/slide5.xml" Id="R41e683cdda4b4e11" /><Relationship Type="http://schemas.openxmlformats.org/officeDocument/2006/relationships/slide" Target="/ppt/slides/slide6.xml" Id="Rd9a5087d768a4627" /><Relationship Type="http://schemas.openxmlformats.org/officeDocument/2006/relationships/slide" Target="/ppt/slides/slide7.xml" Id="Rd75628d2858b430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976504c4294ac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6772a29ec84706" /><Relationship Type="http://schemas.openxmlformats.org/officeDocument/2006/relationships/theme" Target="/ppt/slideMasters/theme/theme1.xml" Id="R7203e55fdb5e4fa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16772a29ec8470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1c5f20fd07473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0809360a27412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1857e2a01747d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ba1f97339b44f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638b1710894ce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7dfd5beedd49e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e84dd0042841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MERCIER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MERCIER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MERCIER AS ble etablert [år] og holder til i Herøysundet.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MERCIER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MERCIER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MERCIER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−165 729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−784 158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795 116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1 631 217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MERCIER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EIANE ERIK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EIANE MARIANA TOKVI  –  40,0 %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MERCIER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Haugen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5462 Herøysundet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926 844 725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MERCIER AS</a:t>
            </a:r>
          </a:p>
        </p:txBody>
      </p:sp>
    </p:spTree>
  </p:cSld>
  <p:clrMapOvr>
    <a:masterClrMapping xmlns:a="http://schemas.openxmlformats.org/drawingml/2006/main"/>
  </p:clrMapOvr>
</p:sld>
</file>