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cf409e316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7279e587a4a09"/>
  </p:sldMasterIdLst>
  <p:sldIdLst>
    <p:sldId xmlns:r="http://schemas.openxmlformats.org/officeDocument/2006/relationships" id="256" r:id="Rb2b384a02c194015"/>
    <p:sldId xmlns:r="http://schemas.openxmlformats.org/officeDocument/2006/relationships" id="257" r:id="R7a729fe788d74150"/>
    <p:sldId xmlns:r="http://schemas.openxmlformats.org/officeDocument/2006/relationships" id="258" r:id="Rcd4f5e289fc24a94"/>
    <p:sldId xmlns:r="http://schemas.openxmlformats.org/officeDocument/2006/relationships" id="259" r:id="Rded6c873193841df"/>
    <p:sldId xmlns:r="http://schemas.openxmlformats.org/officeDocument/2006/relationships" id="260" r:id="R59eda9f2be524dca"/>
    <p:sldId xmlns:r="http://schemas.openxmlformats.org/officeDocument/2006/relationships" id="261" r:id="Rf8ac86b3177746b4"/>
    <p:sldId xmlns:r="http://schemas.openxmlformats.org/officeDocument/2006/relationships" id="262" r:id="Rfaad6fd59512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7279e587a4a09" /><Relationship Type="http://schemas.openxmlformats.org/officeDocument/2006/relationships/slide" Target="/ppt/slides/slide1.xml" Id="Rb2b384a02c194015" /><Relationship Type="http://schemas.openxmlformats.org/officeDocument/2006/relationships/slide" Target="/ppt/slides/slide2.xml" Id="R7a729fe788d74150" /><Relationship Type="http://schemas.openxmlformats.org/officeDocument/2006/relationships/slide" Target="/ppt/slides/slide3.xml" Id="Rcd4f5e289fc24a94" /><Relationship Type="http://schemas.openxmlformats.org/officeDocument/2006/relationships/slide" Target="/ppt/slides/slide4.xml" Id="Rded6c873193841df" /><Relationship Type="http://schemas.openxmlformats.org/officeDocument/2006/relationships/slide" Target="/ppt/slides/slide5.xml" Id="R59eda9f2be524dca" /><Relationship Type="http://schemas.openxmlformats.org/officeDocument/2006/relationships/slide" Target="/ppt/slides/slide6.xml" Id="Rf8ac86b3177746b4" /><Relationship Type="http://schemas.openxmlformats.org/officeDocument/2006/relationships/slide" Target="/ppt/slides/slide7.xml" Id="Rfaad6fd59512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654ec0566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83898fd3b4209" /><Relationship Type="http://schemas.openxmlformats.org/officeDocument/2006/relationships/theme" Target="/ppt/slideMasters/theme/theme1.xml" Id="R9aafc27f069643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83898fd3b42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e0486b41e42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d812e4a52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3fccab022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a994a1b49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fac0f3513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e914fb66c4f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3603879644d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UTBYGGING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UTBYGGING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−196 972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31 076 054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NORDLYS MANAGEMENT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REXNEN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926 840 452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UTBYGGING AS</a:t>
            </a:r>
          </a:p>
        </p:txBody>
      </p:sp>
    </p:spTree>
  </p:cSld>
  <p:clrMapOvr>
    <a:masterClrMapping xmlns:a="http://schemas.openxmlformats.org/drawingml/2006/main"/>
  </p:clrMapOvr>
</p:sld>
</file>