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2a0cd9c51e4f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ac804e687343fb"/>
  </p:sldMasterIdLst>
  <p:sldIdLst>
    <p:sldId xmlns:r="http://schemas.openxmlformats.org/officeDocument/2006/relationships" id="256" r:id="R8d2b8770dfb44f11"/>
    <p:sldId xmlns:r="http://schemas.openxmlformats.org/officeDocument/2006/relationships" id="257" r:id="R01aa13c0f5954f92"/>
    <p:sldId xmlns:r="http://schemas.openxmlformats.org/officeDocument/2006/relationships" id="258" r:id="R1ebccdddd0c74b7c"/>
    <p:sldId xmlns:r="http://schemas.openxmlformats.org/officeDocument/2006/relationships" id="259" r:id="Rb57a4bb1e2e742ab"/>
    <p:sldId xmlns:r="http://schemas.openxmlformats.org/officeDocument/2006/relationships" id="260" r:id="Rd993973360874f9e"/>
    <p:sldId xmlns:r="http://schemas.openxmlformats.org/officeDocument/2006/relationships" id="261" r:id="R25845e8f95e44cf5"/>
    <p:sldId xmlns:r="http://schemas.openxmlformats.org/officeDocument/2006/relationships" id="262" r:id="R7a594746a157417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ac804e687343fb" /><Relationship Type="http://schemas.openxmlformats.org/officeDocument/2006/relationships/slide" Target="/ppt/slides/slide1.xml" Id="R8d2b8770dfb44f11" /><Relationship Type="http://schemas.openxmlformats.org/officeDocument/2006/relationships/slide" Target="/ppt/slides/slide2.xml" Id="R01aa13c0f5954f92" /><Relationship Type="http://schemas.openxmlformats.org/officeDocument/2006/relationships/slide" Target="/ppt/slides/slide3.xml" Id="R1ebccdddd0c74b7c" /><Relationship Type="http://schemas.openxmlformats.org/officeDocument/2006/relationships/slide" Target="/ppt/slides/slide4.xml" Id="Rb57a4bb1e2e742ab" /><Relationship Type="http://schemas.openxmlformats.org/officeDocument/2006/relationships/slide" Target="/ppt/slides/slide5.xml" Id="Rd993973360874f9e" /><Relationship Type="http://schemas.openxmlformats.org/officeDocument/2006/relationships/slide" Target="/ppt/slides/slide6.xml" Id="R25845e8f95e44cf5" /><Relationship Type="http://schemas.openxmlformats.org/officeDocument/2006/relationships/slide" Target="/ppt/slides/slide7.xml" Id="R7a594746a157417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314dc83b1447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d2a729633b4070" /><Relationship Type="http://schemas.openxmlformats.org/officeDocument/2006/relationships/theme" Target="/ppt/slideMasters/theme/theme1.xml" Id="R2fb123b16b154b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d2a729633b40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26e05d9c948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3fc522f2034c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8f64a58a64ab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785f48a37945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bcf9440f445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2c9b06a61246c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effd1d4cd341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EIE KEY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KEY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 KEY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KEY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KEY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KEY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6 194 166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6 142 972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KEY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BERNHARD INVEST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BREDAL-RØRVIK STINA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 KAPITAL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SKUMSRUD NINA FODSTAD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SOLBERG SVEINUNG LÜTHCKE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EIE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KEY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926 839 586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EIE KEY AS</a:t>
            </a:r>
          </a:p>
        </p:txBody>
      </p:sp>
    </p:spTree>
  </p:cSld>
  <p:clrMapOvr>
    <a:masterClrMapping xmlns:a="http://schemas.openxmlformats.org/drawingml/2006/main"/>
  </p:clrMapOvr>
</p:sld>
</file>