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7a082ce8fb45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e2f3d3310b455c"/>
  </p:sldMasterIdLst>
  <p:sldIdLst>
    <p:sldId xmlns:r="http://schemas.openxmlformats.org/officeDocument/2006/relationships" id="256" r:id="R704b6c6dbf294347"/>
    <p:sldId xmlns:r="http://schemas.openxmlformats.org/officeDocument/2006/relationships" id="257" r:id="R8a83cadfc90b4cf7"/>
    <p:sldId xmlns:r="http://schemas.openxmlformats.org/officeDocument/2006/relationships" id="258" r:id="R3fc5dc279458439f"/>
    <p:sldId xmlns:r="http://schemas.openxmlformats.org/officeDocument/2006/relationships" id="259" r:id="R0259bfb4b590430d"/>
    <p:sldId xmlns:r="http://schemas.openxmlformats.org/officeDocument/2006/relationships" id="260" r:id="R18d7c7df1ed14716"/>
    <p:sldId xmlns:r="http://schemas.openxmlformats.org/officeDocument/2006/relationships" id="261" r:id="R951aaad27a4e4a50"/>
    <p:sldId xmlns:r="http://schemas.openxmlformats.org/officeDocument/2006/relationships" id="262" r:id="R5b4cd216c3304d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2f3d3310b455c" /><Relationship Type="http://schemas.openxmlformats.org/officeDocument/2006/relationships/slide" Target="/ppt/slides/slide1.xml" Id="R704b6c6dbf294347" /><Relationship Type="http://schemas.openxmlformats.org/officeDocument/2006/relationships/slide" Target="/ppt/slides/slide2.xml" Id="R8a83cadfc90b4cf7" /><Relationship Type="http://schemas.openxmlformats.org/officeDocument/2006/relationships/slide" Target="/ppt/slides/slide3.xml" Id="R3fc5dc279458439f" /><Relationship Type="http://schemas.openxmlformats.org/officeDocument/2006/relationships/slide" Target="/ppt/slides/slide4.xml" Id="R0259bfb4b590430d" /><Relationship Type="http://schemas.openxmlformats.org/officeDocument/2006/relationships/slide" Target="/ppt/slides/slide5.xml" Id="R18d7c7df1ed14716" /><Relationship Type="http://schemas.openxmlformats.org/officeDocument/2006/relationships/slide" Target="/ppt/slides/slide6.xml" Id="R951aaad27a4e4a50" /><Relationship Type="http://schemas.openxmlformats.org/officeDocument/2006/relationships/slide" Target="/ppt/slides/slide7.xml" Id="R5b4cd216c3304d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4fd6e3750f47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a02a2edec4a33" /><Relationship Type="http://schemas.openxmlformats.org/officeDocument/2006/relationships/theme" Target="/ppt/slideMasters/theme/theme1.xml" Id="Ra8aa4dc7470344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aa02a2edec4a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b42a45e6146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435c02aaa42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ff620fbb444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34a8891a641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ea253e5a741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2e7f5419f4e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dc6720fdd4f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JOSVEEN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JOSVEEN HOLDING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7 799 450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9 375 738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YC Rør AS, Dammenvegen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2414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926 839 497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JOSVEEN HOLDING AS</a:t>
            </a:r>
          </a:p>
        </p:txBody>
      </p:sp>
    </p:spTree>
  </p:cSld>
  <p:clrMapOvr>
    <a:masterClrMapping xmlns:a="http://schemas.openxmlformats.org/drawingml/2006/main"/>
  </p:clrMapOvr>
</p:sld>
</file>