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523cb947b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8b0c600fa48a5"/>
  </p:sldMasterIdLst>
  <p:sldIdLst>
    <p:sldId xmlns:r="http://schemas.openxmlformats.org/officeDocument/2006/relationships" id="256" r:id="R019cb56b5c2641f0"/>
    <p:sldId xmlns:r="http://schemas.openxmlformats.org/officeDocument/2006/relationships" id="257" r:id="R91b6b693acc0475e"/>
    <p:sldId xmlns:r="http://schemas.openxmlformats.org/officeDocument/2006/relationships" id="258" r:id="R596180b701b3475b"/>
    <p:sldId xmlns:r="http://schemas.openxmlformats.org/officeDocument/2006/relationships" id="259" r:id="R057a62a0db78447d"/>
    <p:sldId xmlns:r="http://schemas.openxmlformats.org/officeDocument/2006/relationships" id="260" r:id="R2ed7ef9a53f44260"/>
    <p:sldId xmlns:r="http://schemas.openxmlformats.org/officeDocument/2006/relationships" id="261" r:id="Rf9eef3405bca4f4d"/>
    <p:sldId xmlns:r="http://schemas.openxmlformats.org/officeDocument/2006/relationships" id="262" r:id="Rf31a0faf1c0b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8b0c600fa48a5" /><Relationship Type="http://schemas.openxmlformats.org/officeDocument/2006/relationships/slide" Target="/ppt/slides/slide1.xml" Id="R019cb56b5c2641f0" /><Relationship Type="http://schemas.openxmlformats.org/officeDocument/2006/relationships/slide" Target="/ppt/slides/slide2.xml" Id="R91b6b693acc0475e" /><Relationship Type="http://schemas.openxmlformats.org/officeDocument/2006/relationships/slide" Target="/ppt/slides/slide3.xml" Id="R596180b701b3475b" /><Relationship Type="http://schemas.openxmlformats.org/officeDocument/2006/relationships/slide" Target="/ppt/slides/slide4.xml" Id="R057a62a0db78447d" /><Relationship Type="http://schemas.openxmlformats.org/officeDocument/2006/relationships/slide" Target="/ppt/slides/slide5.xml" Id="R2ed7ef9a53f44260" /><Relationship Type="http://schemas.openxmlformats.org/officeDocument/2006/relationships/slide" Target="/ppt/slides/slide6.xml" Id="Rf9eef3405bca4f4d" /><Relationship Type="http://schemas.openxmlformats.org/officeDocument/2006/relationships/slide" Target="/ppt/slides/slide7.xml" Id="Rf31a0faf1c0b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0e23f43ba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6225ef60449e" /><Relationship Type="http://schemas.openxmlformats.org/officeDocument/2006/relationships/theme" Target="/ppt/slideMasters/theme/theme1.xml" Id="R72e597d5b6c1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36225ef60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49080c83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e775b9b91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0bb76897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5d593a0f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015f5080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df370ad0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ffde30bd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