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793ed585c042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3364ce2e474dd7"/>
  </p:sldMasterIdLst>
  <p:sldIdLst>
    <p:sldId xmlns:r="http://schemas.openxmlformats.org/officeDocument/2006/relationships" id="256" r:id="R71c8c516b7584200"/>
    <p:sldId xmlns:r="http://schemas.openxmlformats.org/officeDocument/2006/relationships" id="257" r:id="R4906770dd04b4dde"/>
    <p:sldId xmlns:r="http://schemas.openxmlformats.org/officeDocument/2006/relationships" id="258" r:id="Rf9d709d6a0ed4830"/>
    <p:sldId xmlns:r="http://schemas.openxmlformats.org/officeDocument/2006/relationships" id="259" r:id="R5fe30144a7334edc"/>
    <p:sldId xmlns:r="http://schemas.openxmlformats.org/officeDocument/2006/relationships" id="260" r:id="R125c550f82cd4638"/>
    <p:sldId xmlns:r="http://schemas.openxmlformats.org/officeDocument/2006/relationships" id="261" r:id="R5d18f2fe656d423e"/>
    <p:sldId xmlns:r="http://schemas.openxmlformats.org/officeDocument/2006/relationships" id="262" r:id="R884cca1f02604c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364ce2e474dd7" /><Relationship Type="http://schemas.openxmlformats.org/officeDocument/2006/relationships/slide" Target="/ppt/slides/slide1.xml" Id="R71c8c516b7584200" /><Relationship Type="http://schemas.openxmlformats.org/officeDocument/2006/relationships/slide" Target="/ppt/slides/slide2.xml" Id="R4906770dd04b4dde" /><Relationship Type="http://schemas.openxmlformats.org/officeDocument/2006/relationships/slide" Target="/ppt/slides/slide3.xml" Id="Rf9d709d6a0ed4830" /><Relationship Type="http://schemas.openxmlformats.org/officeDocument/2006/relationships/slide" Target="/ppt/slides/slide4.xml" Id="R5fe30144a7334edc" /><Relationship Type="http://schemas.openxmlformats.org/officeDocument/2006/relationships/slide" Target="/ppt/slides/slide5.xml" Id="R125c550f82cd4638" /><Relationship Type="http://schemas.openxmlformats.org/officeDocument/2006/relationships/slide" Target="/ppt/slides/slide6.xml" Id="R5d18f2fe656d423e" /><Relationship Type="http://schemas.openxmlformats.org/officeDocument/2006/relationships/slide" Target="/ppt/slides/slide7.xml" Id="R884cca1f02604c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b80b7fe124c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1b35054124221" /><Relationship Type="http://schemas.openxmlformats.org/officeDocument/2006/relationships/theme" Target="/ppt/slideMasters/theme/theme1.xml" Id="R55805c511ce141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d1b350541242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e3051808e4f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9f9f48c2c41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7997030c94e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08d5db00647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8abd207044d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f1017a87a41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94cd61b504c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BELLA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BELLA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443 457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HALD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Brantenborgveien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926 837 451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CAPITAL AS</a:t>
            </a:r>
          </a:p>
        </p:txBody>
      </p:sp>
    </p:spTree>
  </p:cSld>
  <p:clrMapOvr>
    <a:masterClrMapping xmlns:a="http://schemas.openxmlformats.org/drawingml/2006/main"/>
  </p:clrMapOvr>
</p:sld>
</file>