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78c7eb8db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adc2fbbf540e4"/>
  </p:sldMasterIdLst>
  <p:sldIdLst>
    <p:sldId xmlns:r="http://schemas.openxmlformats.org/officeDocument/2006/relationships" id="256" r:id="R2b9597df9aa24a49"/>
    <p:sldId xmlns:r="http://schemas.openxmlformats.org/officeDocument/2006/relationships" id="257" r:id="R53d375fd4e3943f9"/>
    <p:sldId xmlns:r="http://schemas.openxmlformats.org/officeDocument/2006/relationships" id="258" r:id="R821a7008c9cc4bc9"/>
    <p:sldId xmlns:r="http://schemas.openxmlformats.org/officeDocument/2006/relationships" id="259" r:id="R5ad96a57fd5d42dc"/>
    <p:sldId xmlns:r="http://schemas.openxmlformats.org/officeDocument/2006/relationships" id="260" r:id="R237cd1a00a6c4ec9"/>
    <p:sldId xmlns:r="http://schemas.openxmlformats.org/officeDocument/2006/relationships" id="261" r:id="R498b379edf124b84"/>
    <p:sldId xmlns:r="http://schemas.openxmlformats.org/officeDocument/2006/relationships" id="262" r:id="Re1371a6f7ada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adc2fbbf540e4" /><Relationship Type="http://schemas.openxmlformats.org/officeDocument/2006/relationships/slide" Target="/ppt/slides/slide1.xml" Id="R2b9597df9aa24a49" /><Relationship Type="http://schemas.openxmlformats.org/officeDocument/2006/relationships/slide" Target="/ppt/slides/slide2.xml" Id="R53d375fd4e3943f9" /><Relationship Type="http://schemas.openxmlformats.org/officeDocument/2006/relationships/slide" Target="/ppt/slides/slide3.xml" Id="R821a7008c9cc4bc9" /><Relationship Type="http://schemas.openxmlformats.org/officeDocument/2006/relationships/slide" Target="/ppt/slides/slide4.xml" Id="R5ad96a57fd5d42dc" /><Relationship Type="http://schemas.openxmlformats.org/officeDocument/2006/relationships/slide" Target="/ppt/slides/slide5.xml" Id="R237cd1a00a6c4ec9" /><Relationship Type="http://schemas.openxmlformats.org/officeDocument/2006/relationships/slide" Target="/ppt/slides/slide6.xml" Id="R498b379edf124b84" /><Relationship Type="http://schemas.openxmlformats.org/officeDocument/2006/relationships/slide" Target="/ppt/slides/slide7.xml" Id="Re1371a6f7ada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caab4f3ce4c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4069791864b97" /><Relationship Type="http://schemas.openxmlformats.org/officeDocument/2006/relationships/theme" Target="/ppt/slideMasters/theme/theme1.xml" Id="R32adeb1547524d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c4069791864b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bd4b020ba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81c9667274f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66ffc94c945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887fc5d70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7ad8bde92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7072ebc5e4d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86b3f72c4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 FUNDAMENTERING &amp; BERGBORING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FUNDAMENTERING &amp; BERGBORING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 FUNDAMENTERING &amp; BERGBORING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FUNDAMENTERING &amp; BERGBORING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FUNDAMENTERING &amp; BERGBORING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FUNDAMENTERING &amp; BERGBORING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576 930 000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98 075 000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356 409 000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FUNDAMENTERING &amp; BERGBORING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VEIDEKKE ENTREPRENØR AS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FJELLBERG EIENDOM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FUNDAMENTERING &amp; BERGBORING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926 836 854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FUNDAMENTERING &amp; BERGBORING AS</a:t>
            </a:r>
          </a:p>
        </p:txBody>
      </p:sp>
    </p:spTree>
  </p:cSld>
  <p:clrMapOvr>
    <a:masterClrMapping xmlns:a="http://schemas.openxmlformats.org/drawingml/2006/main"/>
  </p:clrMapOvr>
</p:sld>
</file>