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3ca9e7d1124b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72d444adaa44b9"/>
  </p:sldMasterIdLst>
  <p:sldIdLst>
    <p:sldId xmlns:r="http://schemas.openxmlformats.org/officeDocument/2006/relationships" id="256" r:id="R152549daf76040f0"/>
    <p:sldId xmlns:r="http://schemas.openxmlformats.org/officeDocument/2006/relationships" id="257" r:id="R4a877ea3514f4ec5"/>
    <p:sldId xmlns:r="http://schemas.openxmlformats.org/officeDocument/2006/relationships" id="258" r:id="R1d6e278a3ff14b9b"/>
    <p:sldId xmlns:r="http://schemas.openxmlformats.org/officeDocument/2006/relationships" id="259" r:id="R354741f6c73041b4"/>
    <p:sldId xmlns:r="http://schemas.openxmlformats.org/officeDocument/2006/relationships" id="260" r:id="R4f8e1f61614e4202"/>
    <p:sldId xmlns:r="http://schemas.openxmlformats.org/officeDocument/2006/relationships" id="261" r:id="R8b852cd6cb5c486d"/>
    <p:sldId xmlns:r="http://schemas.openxmlformats.org/officeDocument/2006/relationships" id="262" r:id="R70d2889de30143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72d444adaa44b9" /><Relationship Type="http://schemas.openxmlformats.org/officeDocument/2006/relationships/slide" Target="/ppt/slides/slide1.xml" Id="R152549daf76040f0" /><Relationship Type="http://schemas.openxmlformats.org/officeDocument/2006/relationships/slide" Target="/ppt/slides/slide2.xml" Id="R4a877ea3514f4ec5" /><Relationship Type="http://schemas.openxmlformats.org/officeDocument/2006/relationships/slide" Target="/ppt/slides/slide3.xml" Id="R1d6e278a3ff14b9b" /><Relationship Type="http://schemas.openxmlformats.org/officeDocument/2006/relationships/slide" Target="/ppt/slides/slide4.xml" Id="R354741f6c73041b4" /><Relationship Type="http://schemas.openxmlformats.org/officeDocument/2006/relationships/slide" Target="/ppt/slides/slide5.xml" Id="R4f8e1f61614e4202" /><Relationship Type="http://schemas.openxmlformats.org/officeDocument/2006/relationships/slide" Target="/ppt/slides/slide6.xml" Id="R8b852cd6cb5c486d" /><Relationship Type="http://schemas.openxmlformats.org/officeDocument/2006/relationships/slide" Target="/ppt/slides/slide7.xml" Id="R70d2889de30143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7375c613104a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68154722e4922" /><Relationship Type="http://schemas.openxmlformats.org/officeDocument/2006/relationships/theme" Target="/ppt/slideMasters/theme/theme1.xml" Id="R8b6f7b2286e447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f68154722e49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d1a0f47374d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4e8c8453c4d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41e829a784e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6fb017ad944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3a30c16b54a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d80b337f947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7e2496f2a4e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 FUNDAMENTERING &amp; BERGBORING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 FUNDAMENTERING &amp; BERGBORING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576 930 000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−11 919 000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98 075 000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356 409 000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VEIDEKKE ENTREPRENØR AS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FJELLBERG EIENDOM AS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Standardveien 28B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926 836 854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 FUNDAMENTERING &amp; BERGBORING AS</a:t>
            </a:r>
          </a:p>
        </p:txBody>
      </p:sp>
    </p:spTree>
  </p:cSld>
  <p:clrMapOvr>
    <a:masterClrMapping xmlns:a="http://schemas.openxmlformats.org/drawingml/2006/main"/>
  </p:clrMapOvr>
</p:sld>
</file>