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be63e1919640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ea7b2a7c6d4494"/>
  </p:sldMasterIdLst>
  <p:sldIdLst>
    <p:sldId xmlns:r="http://schemas.openxmlformats.org/officeDocument/2006/relationships" id="256" r:id="R299464d634b442ab"/>
    <p:sldId xmlns:r="http://schemas.openxmlformats.org/officeDocument/2006/relationships" id="257" r:id="Rb3f04a0c500e4626"/>
    <p:sldId xmlns:r="http://schemas.openxmlformats.org/officeDocument/2006/relationships" id="258" r:id="Re2225a2018a14fda"/>
    <p:sldId xmlns:r="http://schemas.openxmlformats.org/officeDocument/2006/relationships" id="259" r:id="Rc892be8114944cd4"/>
    <p:sldId xmlns:r="http://schemas.openxmlformats.org/officeDocument/2006/relationships" id="260" r:id="R234d39d9f9af40fb"/>
    <p:sldId xmlns:r="http://schemas.openxmlformats.org/officeDocument/2006/relationships" id="261" r:id="R6b7870c6b9764009"/>
    <p:sldId xmlns:r="http://schemas.openxmlformats.org/officeDocument/2006/relationships" id="262" r:id="R822b6a1eda9a4b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ea7b2a7c6d4494" /><Relationship Type="http://schemas.openxmlformats.org/officeDocument/2006/relationships/slide" Target="/ppt/slides/slide1.xml" Id="R299464d634b442ab" /><Relationship Type="http://schemas.openxmlformats.org/officeDocument/2006/relationships/slide" Target="/ppt/slides/slide2.xml" Id="Rb3f04a0c500e4626" /><Relationship Type="http://schemas.openxmlformats.org/officeDocument/2006/relationships/slide" Target="/ppt/slides/slide3.xml" Id="Re2225a2018a14fda" /><Relationship Type="http://schemas.openxmlformats.org/officeDocument/2006/relationships/slide" Target="/ppt/slides/slide4.xml" Id="Rc892be8114944cd4" /><Relationship Type="http://schemas.openxmlformats.org/officeDocument/2006/relationships/slide" Target="/ppt/slides/slide5.xml" Id="R234d39d9f9af40fb" /><Relationship Type="http://schemas.openxmlformats.org/officeDocument/2006/relationships/slide" Target="/ppt/slides/slide6.xml" Id="R6b7870c6b9764009" /><Relationship Type="http://schemas.openxmlformats.org/officeDocument/2006/relationships/slide" Target="/ppt/slides/slide7.xml" Id="R822b6a1eda9a4b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9f626cf39d43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41eed3b054fc6" /><Relationship Type="http://schemas.openxmlformats.org/officeDocument/2006/relationships/theme" Target="/ppt/slideMasters/theme/theme1.xml" Id="R14e9d30f5a684e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541eed3b054f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2dc7d3f9347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3d04952fa4d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28d52cfbd4d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043fffec840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bc1cf40194e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deda4a3ec40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ecd0cc39d46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NORFAS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NORFAS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5 721 005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402 223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285 328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811 917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1 632 833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JARLE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REINHOLDTSEN TROND ARNE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SINDRE SÆTRA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KARLENGEN HARRY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RØDBY ANDREAS TANDBERG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TILLEREGGEN JOSTEIN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Professor Smiths alle 52B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3048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926 832 158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