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d9c2957da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8c5ec0975444e"/>
  </p:sldMasterIdLst>
  <p:sldIdLst>
    <p:sldId xmlns:r="http://schemas.openxmlformats.org/officeDocument/2006/relationships" id="256" r:id="R1049caad063648de"/>
    <p:sldId xmlns:r="http://schemas.openxmlformats.org/officeDocument/2006/relationships" id="257" r:id="R4a4912d806234a23"/>
    <p:sldId xmlns:r="http://schemas.openxmlformats.org/officeDocument/2006/relationships" id="258" r:id="Ra94a87360ad54ce5"/>
    <p:sldId xmlns:r="http://schemas.openxmlformats.org/officeDocument/2006/relationships" id="259" r:id="Rc60b03c29db74351"/>
    <p:sldId xmlns:r="http://schemas.openxmlformats.org/officeDocument/2006/relationships" id="260" r:id="R0119409b41574a76"/>
    <p:sldId xmlns:r="http://schemas.openxmlformats.org/officeDocument/2006/relationships" id="261" r:id="R55a7bc66b5b44cac"/>
    <p:sldId xmlns:r="http://schemas.openxmlformats.org/officeDocument/2006/relationships" id="262" r:id="R894239c8ed24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8c5ec0975444e" /><Relationship Type="http://schemas.openxmlformats.org/officeDocument/2006/relationships/slide" Target="/ppt/slides/slide1.xml" Id="R1049caad063648de" /><Relationship Type="http://schemas.openxmlformats.org/officeDocument/2006/relationships/slide" Target="/ppt/slides/slide2.xml" Id="R4a4912d806234a23" /><Relationship Type="http://schemas.openxmlformats.org/officeDocument/2006/relationships/slide" Target="/ppt/slides/slide3.xml" Id="Ra94a87360ad54ce5" /><Relationship Type="http://schemas.openxmlformats.org/officeDocument/2006/relationships/slide" Target="/ppt/slides/slide4.xml" Id="Rc60b03c29db74351" /><Relationship Type="http://schemas.openxmlformats.org/officeDocument/2006/relationships/slide" Target="/ppt/slides/slide5.xml" Id="R0119409b41574a76" /><Relationship Type="http://schemas.openxmlformats.org/officeDocument/2006/relationships/slide" Target="/ppt/slides/slide6.xml" Id="R55a7bc66b5b44cac" /><Relationship Type="http://schemas.openxmlformats.org/officeDocument/2006/relationships/slide" Target="/ppt/slides/slide7.xml" Id="R894239c8ed24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b6f5b7f80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81486624495e" /><Relationship Type="http://schemas.openxmlformats.org/officeDocument/2006/relationships/theme" Target="/ppt/slideMasters/theme/theme1.xml" Id="Rfb1767228323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f81486624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9e393285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0c8acc59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ab406898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d922508b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cbc4985c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a13f75e6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a064ecb8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JRP INTERNATIONAL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JRP INTERNATIONAL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JRP INTERNATIONAL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JRP INTERNATIONAL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JRP INTERNATIONAL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JRP INTERNATIONAL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JRP INTERNATIONAL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 JEANETTE RANDEM  –  96,1 %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EBNE HANS FREDRIK PETERS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JRP INTERNATIONAL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0139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JRP INTERNATIONAL HOLDCO AS</a:t>
            </a:r>
          </a:p>
        </p:txBody>
      </p:sp>
    </p:spTree>
  </p:cSld>
  <p:clrMapOvr>
    <a:masterClrMapping xmlns:a="http://schemas.openxmlformats.org/drawingml/2006/main"/>
  </p:clrMapOvr>
</p:sld>
</file>