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bf42e9d1f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b630c288b4302"/>
  </p:sldMasterIdLst>
  <p:sldIdLst>
    <p:sldId xmlns:r="http://schemas.openxmlformats.org/officeDocument/2006/relationships" id="256" r:id="R76e55b6b093e46a4"/>
    <p:sldId xmlns:r="http://schemas.openxmlformats.org/officeDocument/2006/relationships" id="257" r:id="R28d5fdb4207143b0"/>
    <p:sldId xmlns:r="http://schemas.openxmlformats.org/officeDocument/2006/relationships" id="258" r:id="R116c636a34944e7d"/>
    <p:sldId xmlns:r="http://schemas.openxmlformats.org/officeDocument/2006/relationships" id="259" r:id="R6891b7d3459a4265"/>
    <p:sldId xmlns:r="http://schemas.openxmlformats.org/officeDocument/2006/relationships" id="260" r:id="R135edde312e04e78"/>
    <p:sldId xmlns:r="http://schemas.openxmlformats.org/officeDocument/2006/relationships" id="261" r:id="R83b6975db7c24898"/>
    <p:sldId xmlns:r="http://schemas.openxmlformats.org/officeDocument/2006/relationships" id="262" r:id="R0d7359ae178b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b630c288b4302" /><Relationship Type="http://schemas.openxmlformats.org/officeDocument/2006/relationships/slide" Target="/ppt/slides/slide1.xml" Id="R76e55b6b093e46a4" /><Relationship Type="http://schemas.openxmlformats.org/officeDocument/2006/relationships/slide" Target="/ppt/slides/slide2.xml" Id="R28d5fdb4207143b0" /><Relationship Type="http://schemas.openxmlformats.org/officeDocument/2006/relationships/slide" Target="/ppt/slides/slide3.xml" Id="R116c636a34944e7d" /><Relationship Type="http://schemas.openxmlformats.org/officeDocument/2006/relationships/slide" Target="/ppt/slides/slide4.xml" Id="R6891b7d3459a4265" /><Relationship Type="http://schemas.openxmlformats.org/officeDocument/2006/relationships/slide" Target="/ppt/slides/slide5.xml" Id="R135edde312e04e78" /><Relationship Type="http://schemas.openxmlformats.org/officeDocument/2006/relationships/slide" Target="/ppt/slides/slide6.xml" Id="R83b6975db7c24898" /><Relationship Type="http://schemas.openxmlformats.org/officeDocument/2006/relationships/slide" Target="/ppt/slides/slide7.xml" Id="R0d7359ae178b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094c9b89a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a2c5dced4c00" /><Relationship Type="http://schemas.openxmlformats.org/officeDocument/2006/relationships/theme" Target="/ppt/slideMasters/theme/theme1.xml" Id="R55b4eee6c8f3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ea2c5dced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5f3b4b43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bff061ea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84b7b00e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bca8160b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374c6813e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62df1203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419b78c4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ICECREAM EXTREME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ICECREAM EXTREME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LYNGEDAL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ICECREAM EXTREME AS</a:t>
            </a:r>
          </a:p>
        </p:txBody>
      </p:sp>
    </p:spTree>
  </p:cSld>
  <p:clrMapOvr>
    <a:masterClrMapping xmlns:a="http://schemas.openxmlformats.org/drawingml/2006/main"/>
  </p:clrMapOvr>
</p:sld>
</file>