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b3156999a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3e508205a4e59"/>
  </p:sldMasterIdLst>
  <p:sldIdLst>
    <p:sldId xmlns:r="http://schemas.openxmlformats.org/officeDocument/2006/relationships" id="256" r:id="R4cfadd88b8b44367"/>
    <p:sldId xmlns:r="http://schemas.openxmlformats.org/officeDocument/2006/relationships" id="257" r:id="R86193a0bd49f4fa9"/>
    <p:sldId xmlns:r="http://schemas.openxmlformats.org/officeDocument/2006/relationships" id="258" r:id="R8260b1b99fac4b1d"/>
    <p:sldId xmlns:r="http://schemas.openxmlformats.org/officeDocument/2006/relationships" id="259" r:id="Rab233104a3b14f56"/>
    <p:sldId xmlns:r="http://schemas.openxmlformats.org/officeDocument/2006/relationships" id="260" r:id="R3e3f9bd2bd3042e0"/>
    <p:sldId xmlns:r="http://schemas.openxmlformats.org/officeDocument/2006/relationships" id="261" r:id="R4d1ec6a124cd4a9c"/>
    <p:sldId xmlns:r="http://schemas.openxmlformats.org/officeDocument/2006/relationships" id="262" r:id="Re183abd47a48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3e508205a4e59" /><Relationship Type="http://schemas.openxmlformats.org/officeDocument/2006/relationships/slide" Target="/ppt/slides/slide1.xml" Id="R4cfadd88b8b44367" /><Relationship Type="http://schemas.openxmlformats.org/officeDocument/2006/relationships/slide" Target="/ppt/slides/slide2.xml" Id="R86193a0bd49f4fa9" /><Relationship Type="http://schemas.openxmlformats.org/officeDocument/2006/relationships/slide" Target="/ppt/slides/slide3.xml" Id="R8260b1b99fac4b1d" /><Relationship Type="http://schemas.openxmlformats.org/officeDocument/2006/relationships/slide" Target="/ppt/slides/slide4.xml" Id="Rab233104a3b14f56" /><Relationship Type="http://schemas.openxmlformats.org/officeDocument/2006/relationships/slide" Target="/ppt/slides/slide5.xml" Id="R3e3f9bd2bd3042e0" /><Relationship Type="http://schemas.openxmlformats.org/officeDocument/2006/relationships/slide" Target="/ppt/slides/slide6.xml" Id="R4d1ec6a124cd4a9c" /><Relationship Type="http://schemas.openxmlformats.org/officeDocument/2006/relationships/slide" Target="/ppt/slides/slide7.xml" Id="Re183abd47a48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73ad7e72a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3cf9ef3d842b7" /><Relationship Type="http://schemas.openxmlformats.org/officeDocument/2006/relationships/theme" Target="/ppt/slideMasters/theme/theme1.xml" Id="R1fe3d27d642e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3cf9ef3d8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88c4e20f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61ffe4a5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658c8e62c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f5d16442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866a4fe7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f6798f39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fd734486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TWISS MONA UNDHEIM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AS</a:t>
            </a:r>
          </a:p>
        </p:txBody>
      </p:sp>
    </p:spTree>
  </p:cSld>
  <p:clrMapOvr>
    <a:masterClrMapping xmlns:a="http://schemas.openxmlformats.org/drawingml/2006/main"/>
  </p:clrMapOvr>
</p:sld>
</file>