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72ee5f53d142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1d44e0ce52448f"/>
  </p:sldMasterIdLst>
  <p:sldIdLst>
    <p:sldId xmlns:r="http://schemas.openxmlformats.org/officeDocument/2006/relationships" id="256" r:id="R7f6bc8f9aceb4ed4"/>
    <p:sldId xmlns:r="http://schemas.openxmlformats.org/officeDocument/2006/relationships" id="257" r:id="R222d0e0b53a342e5"/>
    <p:sldId xmlns:r="http://schemas.openxmlformats.org/officeDocument/2006/relationships" id="258" r:id="R671fba1eab05409e"/>
    <p:sldId xmlns:r="http://schemas.openxmlformats.org/officeDocument/2006/relationships" id="259" r:id="Rd5a46ca3ea4f42db"/>
    <p:sldId xmlns:r="http://schemas.openxmlformats.org/officeDocument/2006/relationships" id="260" r:id="Rfdb60201cdf14602"/>
    <p:sldId xmlns:r="http://schemas.openxmlformats.org/officeDocument/2006/relationships" id="261" r:id="R476b0fd5ca434b9e"/>
    <p:sldId xmlns:r="http://schemas.openxmlformats.org/officeDocument/2006/relationships" id="262" r:id="R0208ff1e38754b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d44e0ce52448f" /><Relationship Type="http://schemas.openxmlformats.org/officeDocument/2006/relationships/slide" Target="/ppt/slides/slide1.xml" Id="R7f6bc8f9aceb4ed4" /><Relationship Type="http://schemas.openxmlformats.org/officeDocument/2006/relationships/slide" Target="/ppt/slides/slide2.xml" Id="R222d0e0b53a342e5" /><Relationship Type="http://schemas.openxmlformats.org/officeDocument/2006/relationships/slide" Target="/ppt/slides/slide3.xml" Id="R671fba1eab05409e" /><Relationship Type="http://schemas.openxmlformats.org/officeDocument/2006/relationships/slide" Target="/ppt/slides/slide4.xml" Id="Rd5a46ca3ea4f42db" /><Relationship Type="http://schemas.openxmlformats.org/officeDocument/2006/relationships/slide" Target="/ppt/slides/slide5.xml" Id="Rfdb60201cdf14602" /><Relationship Type="http://schemas.openxmlformats.org/officeDocument/2006/relationships/slide" Target="/ppt/slides/slide6.xml" Id="R476b0fd5ca434b9e" /><Relationship Type="http://schemas.openxmlformats.org/officeDocument/2006/relationships/slide" Target="/ppt/slides/slide7.xml" Id="R0208ff1e38754b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e62bf20e940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af037a590484e" /><Relationship Type="http://schemas.openxmlformats.org/officeDocument/2006/relationships/theme" Target="/ppt/slideMasters/theme/theme1.xml" Id="R0cd0c24176d444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caf037a59048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c0e1dd5904b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ece6384ab4a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f2430759d43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20e13c42c46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5ad3dffe344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e4da703d444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e72ec6fe441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MAGMA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278 017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324 936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UNDHEIM SKOTTENE TWISS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Hemmestveitbakken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926 830 503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MAGMA AS</a:t>
            </a:r>
          </a:p>
        </p:txBody>
      </p:sp>
    </p:spTree>
  </p:cSld>
  <p:clrMapOvr>
    <a:masterClrMapping xmlns:a="http://schemas.openxmlformats.org/drawingml/2006/main"/>
  </p:clrMapOvr>
</p:sld>
</file>