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c592a28b6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15759b8f04ab3"/>
  </p:sldMasterIdLst>
  <p:sldIdLst>
    <p:sldId xmlns:r="http://schemas.openxmlformats.org/officeDocument/2006/relationships" id="256" r:id="Rd6b9cd72c4744f0b"/>
    <p:sldId xmlns:r="http://schemas.openxmlformats.org/officeDocument/2006/relationships" id="257" r:id="Rf8d48fb78fb84f5a"/>
    <p:sldId xmlns:r="http://schemas.openxmlformats.org/officeDocument/2006/relationships" id="258" r:id="R3f524928b84a46a3"/>
    <p:sldId xmlns:r="http://schemas.openxmlformats.org/officeDocument/2006/relationships" id="259" r:id="R2c9c324711cd42a2"/>
    <p:sldId xmlns:r="http://schemas.openxmlformats.org/officeDocument/2006/relationships" id="260" r:id="Rb204e238d93c4603"/>
    <p:sldId xmlns:r="http://schemas.openxmlformats.org/officeDocument/2006/relationships" id="261" r:id="R9b634bc7c5db422c"/>
    <p:sldId xmlns:r="http://schemas.openxmlformats.org/officeDocument/2006/relationships" id="262" r:id="Rcdf789bd323d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15759b8f04ab3" /><Relationship Type="http://schemas.openxmlformats.org/officeDocument/2006/relationships/slide" Target="/ppt/slides/slide1.xml" Id="Rd6b9cd72c4744f0b" /><Relationship Type="http://schemas.openxmlformats.org/officeDocument/2006/relationships/slide" Target="/ppt/slides/slide2.xml" Id="Rf8d48fb78fb84f5a" /><Relationship Type="http://schemas.openxmlformats.org/officeDocument/2006/relationships/slide" Target="/ppt/slides/slide3.xml" Id="R3f524928b84a46a3" /><Relationship Type="http://schemas.openxmlformats.org/officeDocument/2006/relationships/slide" Target="/ppt/slides/slide4.xml" Id="R2c9c324711cd42a2" /><Relationship Type="http://schemas.openxmlformats.org/officeDocument/2006/relationships/slide" Target="/ppt/slides/slide5.xml" Id="Rb204e238d93c4603" /><Relationship Type="http://schemas.openxmlformats.org/officeDocument/2006/relationships/slide" Target="/ppt/slides/slide6.xml" Id="R9b634bc7c5db422c" /><Relationship Type="http://schemas.openxmlformats.org/officeDocument/2006/relationships/slide" Target="/ppt/slides/slide7.xml" Id="Rcdf789bd323d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df3afb565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efadbb93d4fab" /><Relationship Type="http://schemas.openxmlformats.org/officeDocument/2006/relationships/theme" Target="/ppt/slideMasters/theme/theme1.xml" Id="R4f646dbb339d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efadbb93d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2d0aeabeb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8520d8234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e03d17d3e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27acf4513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ea50c0e86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ba3d8a651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05819195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HAGESENTERTOMTEN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HAGESENTERTOMTEN AS ble etablert [år] og holder til i Hagavik.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15 032 701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53 745 223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MESTERTOMTEN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Bjørnevollen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5217 Hagavik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HAGESENTERTOMTEN AS</a:t>
            </a:r>
          </a:p>
        </p:txBody>
      </p:sp>
    </p:spTree>
  </p:cSld>
  <p:clrMapOvr>
    <a:masterClrMapping xmlns:a="http://schemas.openxmlformats.org/drawingml/2006/main"/>
  </p:clrMapOvr>
</p:sld>
</file>