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0e07d5eaa8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e2afbb620e4df2"/>
  </p:sldMasterIdLst>
  <p:sldIdLst>
    <p:sldId xmlns:r="http://schemas.openxmlformats.org/officeDocument/2006/relationships" id="256" r:id="Rb4a67050c8c14c8e"/>
    <p:sldId xmlns:r="http://schemas.openxmlformats.org/officeDocument/2006/relationships" id="257" r:id="Ra705959de12d451f"/>
    <p:sldId xmlns:r="http://schemas.openxmlformats.org/officeDocument/2006/relationships" id="258" r:id="R86693fd6f02a49bf"/>
    <p:sldId xmlns:r="http://schemas.openxmlformats.org/officeDocument/2006/relationships" id="259" r:id="Rb7762df892a5464e"/>
    <p:sldId xmlns:r="http://schemas.openxmlformats.org/officeDocument/2006/relationships" id="260" r:id="R5cae2d973ca44ea0"/>
    <p:sldId xmlns:r="http://schemas.openxmlformats.org/officeDocument/2006/relationships" id="261" r:id="R9854c70a505848f9"/>
    <p:sldId xmlns:r="http://schemas.openxmlformats.org/officeDocument/2006/relationships" id="262" r:id="Rf0dab4ca5d4a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e2afbb620e4df2" /><Relationship Type="http://schemas.openxmlformats.org/officeDocument/2006/relationships/slide" Target="/ppt/slides/slide1.xml" Id="Rb4a67050c8c14c8e" /><Relationship Type="http://schemas.openxmlformats.org/officeDocument/2006/relationships/slide" Target="/ppt/slides/slide2.xml" Id="Ra705959de12d451f" /><Relationship Type="http://schemas.openxmlformats.org/officeDocument/2006/relationships/slide" Target="/ppt/slides/slide3.xml" Id="R86693fd6f02a49bf" /><Relationship Type="http://schemas.openxmlformats.org/officeDocument/2006/relationships/slide" Target="/ppt/slides/slide4.xml" Id="Rb7762df892a5464e" /><Relationship Type="http://schemas.openxmlformats.org/officeDocument/2006/relationships/slide" Target="/ppt/slides/slide5.xml" Id="R5cae2d973ca44ea0" /><Relationship Type="http://schemas.openxmlformats.org/officeDocument/2006/relationships/slide" Target="/ppt/slides/slide6.xml" Id="R9854c70a505848f9" /><Relationship Type="http://schemas.openxmlformats.org/officeDocument/2006/relationships/slide" Target="/ppt/slides/slide7.xml" Id="Rf0dab4ca5d4a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4cdb4fe124a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44c98bf8047aa" /><Relationship Type="http://schemas.openxmlformats.org/officeDocument/2006/relationships/theme" Target="/ppt/slideMasters/theme/theme1.xml" Id="Rb6a7a27d49e64d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544c98bf8047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1b05b1a8247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c8a1f70dd46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0866e0d8f48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f8ce2fc8648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fc14d18634c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eee734eaa4c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575225758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GREEN ISLAND SHIPHOLDING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ISLAND SHIPHOLDING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−1 749 527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4 185 748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647 878 928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806 179 095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ISLAND INVESTMENT LLC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EXCALIBUR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HENNA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KNIVEN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MIMAR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Stålhaugen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40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post@islandoffshore.com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www.islandoffshore.com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926 829 408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GREEN ISLAND SHIPHOLDING AS</a:t>
            </a:r>
          </a:p>
        </p:txBody>
      </p:sp>
    </p:spTree>
  </p:cSld>
  <p:clrMapOvr>
    <a:masterClrMapping xmlns:a="http://schemas.openxmlformats.org/drawingml/2006/main"/>
  </p:clrMapOvr>
</p:sld>
</file>