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84bf023256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aff5f46bd4235"/>
  </p:sldMasterIdLst>
  <p:sldIdLst>
    <p:sldId xmlns:r="http://schemas.openxmlformats.org/officeDocument/2006/relationships" id="256" r:id="R8f4afc6412bd4101"/>
    <p:sldId xmlns:r="http://schemas.openxmlformats.org/officeDocument/2006/relationships" id="257" r:id="Rfea9bcaeb9f940c6"/>
    <p:sldId xmlns:r="http://schemas.openxmlformats.org/officeDocument/2006/relationships" id="258" r:id="R13366b6a18074aee"/>
    <p:sldId xmlns:r="http://schemas.openxmlformats.org/officeDocument/2006/relationships" id="259" r:id="Ra8182a51b5834e77"/>
    <p:sldId xmlns:r="http://schemas.openxmlformats.org/officeDocument/2006/relationships" id="260" r:id="Ra544890906484c44"/>
    <p:sldId xmlns:r="http://schemas.openxmlformats.org/officeDocument/2006/relationships" id="261" r:id="R526a341c6fd64fba"/>
    <p:sldId xmlns:r="http://schemas.openxmlformats.org/officeDocument/2006/relationships" id="262" r:id="Rc0f84da1046e4a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aff5f46bd4235" /><Relationship Type="http://schemas.openxmlformats.org/officeDocument/2006/relationships/slide" Target="/ppt/slides/slide1.xml" Id="R8f4afc6412bd4101" /><Relationship Type="http://schemas.openxmlformats.org/officeDocument/2006/relationships/slide" Target="/ppt/slides/slide2.xml" Id="Rfea9bcaeb9f940c6" /><Relationship Type="http://schemas.openxmlformats.org/officeDocument/2006/relationships/slide" Target="/ppt/slides/slide3.xml" Id="R13366b6a18074aee" /><Relationship Type="http://schemas.openxmlformats.org/officeDocument/2006/relationships/slide" Target="/ppt/slides/slide4.xml" Id="Ra8182a51b5834e77" /><Relationship Type="http://schemas.openxmlformats.org/officeDocument/2006/relationships/slide" Target="/ppt/slides/slide5.xml" Id="Ra544890906484c44" /><Relationship Type="http://schemas.openxmlformats.org/officeDocument/2006/relationships/slide" Target="/ppt/slides/slide6.xml" Id="R526a341c6fd64fba" /><Relationship Type="http://schemas.openxmlformats.org/officeDocument/2006/relationships/slide" Target="/ppt/slides/slide7.xml" Id="Rc0f84da1046e4a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d5b90434b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ed5d4d0644cac" /><Relationship Type="http://schemas.openxmlformats.org/officeDocument/2006/relationships/theme" Target="/ppt/slideMasters/theme/theme1.xml" Id="Rc38d0a70c8a7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ed5d4d0644c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3ac197718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8a512c9e8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de3d12ad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2e8093d0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f4cbca3ec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7555ccf6349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20c1273c145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BERGTEKNIK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BERGTEKNIK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7 809 801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−18 384 653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168 774 851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313 865 144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BERGTEKNIK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