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3e12e0dbbe49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2431ed93204aee"/>
  </p:sldMasterIdLst>
  <p:sldIdLst>
    <p:sldId xmlns:r="http://schemas.openxmlformats.org/officeDocument/2006/relationships" id="256" r:id="R0801787969fa40d3"/>
    <p:sldId xmlns:r="http://schemas.openxmlformats.org/officeDocument/2006/relationships" id="257" r:id="R42b8c61c0a6f48cb"/>
    <p:sldId xmlns:r="http://schemas.openxmlformats.org/officeDocument/2006/relationships" id="258" r:id="Rd55c2cf3da2d494c"/>
    <p:sldId xmlns:r="http://schemas.openxmlformats.org/officeDocument/2006/relationships" id="259" r:id="Red110cca625a477f"/>
    <p:sldId xmlns:r="http://schemas.openxmlformats.org/officeDocument/2006/relationships" id="260" r:id="R1d89fbdd7aac47b2"/>
    <p:sldId xmlns:r="http://schemas.openxmlformats.org/officeDocument/2006/relationships" id="261" r:id="Rcf9dd81d790f4814"/>
    <p:sldId xmlns:r="http://schemas.openxmlformats.org/officeDocument/2006/relationships" id="262" r:id="R2bad9cbccd9641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431ed93204aee" /><Relationship Type="http://schemas.openxmlformats.org/officeDocument/2006/relationships/slide" Target="/ppt/slides/slide1.xml" Id="R0801787969fa40d3" /><Relationship Type="http://schemas.openxmlformats.org/officeDocument/2006/relationships/slide" Target="/ppt/slides/slide2.xml" Id="R42b8c61c0a6f48cb" /><Relationship Type="http://schemas.openxmlformats.org/officeDocument/2006/relationships/slide" Target="/ppt/slides/slide3.xml" Id="Rd55c2cf3da2d494c" /><Relationship Type="http://schemas.openxmlformats.org/officeDocument/2006/relationships/slide" Target="/ppt/slides/slide4.xml" Id="Red110cca625a477f" /><Relationship Type="http://schemas.openxmlformats.org/officeDocument/2006/relationships/slide" Target="/ppt/slides/slide5.xml" Id="R1d89fbdd7aac47b2" /><Relationship Type="http://schemas.openxmlformats.org/officeDocument/2006/relationships/slide" Target="/ppt/slides/slide6.xml" Id="Rcf9dd81d790f4814" /><Relationship Type="http://schemas.openxmlformats.org/officeDocument/2006/relationships/slide" Target="/ppt/slides/slide7.xml" Id="R2bad9cbccd9641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2612e158c4d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d92d66d44480b" /><Relationship Type="http://schemas.openxmlformats.org/officeDocument/2006/relationships/theme" Target="/ppt/slideMasters/theme/theme1.xml" Id="R6516f261dc384e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8d92d66d4448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eef34c9c94e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0fed2fb7e4e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348bd2c6841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28bdea39244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1b6479d0e48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7fa65ab0e4a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affca2f31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