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75dc7df95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ce856040f4701"/>
  </p:sldMasterIdLst>
  <p:sldIdLst>
    <p:sldId xmlns:r="http://schemas.openxmlformats.org/officeDocument/2006/relationships" id="256" r:id="Ra31d9e6c56c446f6"/>
    <p:sldId xmlns:r="http://schemas.openxmlformats.org/officeDocument/2006/relationships" id="257" r:id="R73d2109df1bb42be"/>
    <p:sldId xmlns:r="http://schemas.openxmlformats.org/officeDocument/2006/relationships" id="258" r:id="R7ac86ea485ed4207"/>
    <p:sldId xmlns:r="http://schemas.openxmlformats.org/officeDocument/2006/relationships" id="259" r:id="Rfcd7aa2cd5ff493c"/>
    <p:sldId xmlns:r="http://schemas.openxmlformats.org/officeDocument/2006/relationships" id="260" r:id="R91a8afc2bd514181"/>
    <p:sldId xmlns:r="http://schemas.openxmlformats.org/officeDocument/2006/relationships" id="261" r:id="Re9ad4d4f65214363"/>
    <p:sldId xmlns:r="http://schemas.openxmlformats.org/officeDocument/2006/relationships" id="262" r:id="Ra402574e01cf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ce856040f4701" /><Relationship Type="http://schemas.openxmlformats.org/officeDocument/2006/relationships/slide" Target="/ppt/slides/slide1.xml" Id="Ra31d9e6c56c446f6" /><Relationship Type="http://schemas.openxmlformats.org/officeDocument/2006/relationships/slide" Target="/ppt/slides/slide2.xml" Id="R73d2109df1bb42be" /><Relationship Type="http://schemas.openxmlformats.org/officeDocument/2006/relationships/slide" Target="/ppt/slides/slide3.xml" Id="R7ac86ea485ed4207" /><Relationship Type="http://schemas.openxmlformats.org/officeDocument/2006/relationships/slide" Target="/ppt/slides/slide4.xml" Id="Rfcd7aa2cd5ff493c" /><Relationship Type="http://schemas.openxmlformats.org/officeDocument/2006/relationships/slide" Target="/ppt/slides/slide5.xml" Id="R91a8afc2bd514181" /><Relationship Type="http://schemas.openxmlformats.org/officeDocument/2006/relationships/slide" Target="/ppt/slides/slide6.xml" Id="Re9ad4d4f65214363" /><Relationship Type="http://schemas.openxmlformats.org/officeDocument/2006/relationships/slide" Target="/ppt/slides/slide7.xml" Id="Ra402574e01cf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75a98153c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e4f84a8f4974" /><Relationship Type="http://schemas.openxmlformats.org/officeDocument/2006/relationships/theme" Target="/ppt/slideMasters/theme/theme1.xml" Id="R157f59caf9fd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fe4f84a8f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f51a8d885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796da950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f89030ca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ef8764cbb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33dd162e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e7b193850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3cb2d4e8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SOLINTEGRA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SOLINTEGRA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18 564 921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−1 132 833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KRISBO INVEST AS  –  43,6 %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OLIVI HOLDING AS  –  43,6 %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STARTUP INVEST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VALIDÉ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IMAGING SYSTEMS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TONE TVEDT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SOLINTEGRA AS</a:t>
            </a:r>
          </a:p>
        </p:txBody>
      </p:sp>
    </p:spTree>
  </p:cSld>
  <p:clrMapOvr>
    <a:masterClrMapping xmlns:a="http://schemas.openxmlformats.org/drawingml/2006/main"/>
  </p:clrMapOvr>
</p:sld>
</file>