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8ca896321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ab1eb20c84cad"/>
  </p:sldMasterIdLst>
  <p:sldIdLst>
    <p:sldId xmlns:r="http://schemas.openxmlformats.org/officeDocument/2006/relationships" id="256" r:id="Rc0fe8bf9fb804242"/>
    <p:sldId xmlns:r="http://schemas.openxmlformats.org/officeDocument/2006/relationships" id="257" r:id="Re05995168e794112"/>
    <p:sldId xmlns:r="http://schemas.openxmlformats.org/officeDocument/2006/relationships" id="258" r:id="R7865685c2f4b4bdd"/>
    <p:sldId xmlns:r="http://schemas.openxmlformats.org/officeDocument/2006/relationships" id="259" r:id="R9df96cffdc2948fc"/>
    <p:sldId xmlns:r="http://schemas.openxmlformats.org/officeDocument/2006/relationships" id="260" r:id="R725cf13e43784a44"/>
    <p:sldId xmlns:r="http://schemas.openxmlformats.org/officeDocument/2006/relationships" id="261" r:id="R7543f691936b4c7c"/>
    <p:sldId xmlns:r="http://schemas.openxmlformats.org/officeDocument/2006/relationships" id="262" r:id="R0ba0e5147cde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ab1eb20c84cad" /><Relationship Type="http://schemas.openxmlformats.org/officeDocument/2006/relationships/slide" Target="/ppt/slides/slide1.xml" Id="Rc0fe8bf9fb804242" /><Relationship Type="http://schemas.openxmlformats.org/officeDocument/2006/relationships/slide" Target="/ppt/slides/slide2.xml" Id="Re05995168e794112" /><Relationship Type="http://schemas.openxmlformats.org/officeDocument/2006/relationships/slide" Target="/ppt/slides/slide3.xml" Id="R7865685c2f4b4bdd" /><Relationship Type="http://schemas.openxmlformats.org/officeDocument/2006/relationships/slide" Target="/ppt/slides/slide4.xml" Id="R9df96cffdc2948fc" /><Relationship Type="http://schemas.openxmlformats.org/officeDocument/2006/relationships/slide" Target="/ppt/slides/slide5.xml" Id="R725cf13e43784a44" /><Relationship Type="http://schemas.openxmlformats.org/officeDocument/2006/relationships/slide" Target="/ppt/slides/slide6.xml" Id="R7543f691936b4c7c" /><Relationship Type="http://schemas.openxmlformats.org/officeDocument/2006/relationships/slide" Target="/ppt/slides/slide7.xml" Id="R0ba0e5147cde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9a6cd1e2c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fceec39084114" /><Relationship Type="http://schemas.openxmlformats.org/officeDocument/2006/relationships/theme" Target="/ppt/slideMasters/theme/theme1.xml" Id="R915144ee54f2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fceec3908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3835546e8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edc166d7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ad8ebec78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76fc893c9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3a0c4c84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b5aadad3946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56e18ab1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 INVESTOR 21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INVESTOR 21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 INVESTOR 21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INVESTOR 21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INVESTOR 21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INVESTOR 21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3 973 997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INVESTOR 21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 BRAATHEN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ØKRITOPPEN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 ARNE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INVESTOR 21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AVA Eiendom AS, Hagaløkkveien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926 828 339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 INVESTOR 21 AS</a:t>
            </a:r>
          </a:p>
        </p:txBody>
      </p:sp>
    </p:spTree>
  </p:cSld>
  <p:clrMapOvr>
    <a:masterClrMapping xmlns:a="http://schemas.openxmlformats.org/drawingml/2006/main"/>
  </p:clrMapOvr>
</p:sld>
</file>