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09b9d7fc4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9387320f54f74"/>
  </p:sldMasterIdLst>
  <p:sldIdLst>
    <p:sldId xmlns:r="http://schemas.openxmlformats.org/officeDocument/2006/relationships" id="256" r:id="R7e00111342ce437a"/>
    <p:sldId xmlns:r="http://schemas.openxmlformats.org/officeDocument/2006/relationships" id="257" r:id="R5dd744809be243f8"/>
    <p:sldId xmlns:r="http://schemas.openxmlformats.org/officeDocument/2006/relationships" id="258" r:id="R1b7ccdc0d684431e"/>
    <p:sldId xmlns:r="http://schemas.openxmlformats.org/officeDocument/2006/relationships" id="259" r:id="R0406ec8327024cd2"/>
    <p:sldId xmlns:r="http://schemas.openxmlformats.org/officeDocument/2006/relationships" id="260" r:id="R82bd9260104947a2"/>
    <p:sldId xmlns:r="http://schemas.openxmlformats.org/officeDocument/2006/relationships" id="261" r:id="R03daf7d284a74f0e"/>
    <p:sldId xmlns:r="http://schemas.openxmlformats.org/officeDocument/2006/relationships" id="262" r:id="R6f4d5716b28a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9387320f54f74" /><Relationship Type="http://schemas.openxmlformats.org/officeDocument/2006/relationships/slide" Target="/ppt/slides/slide1.xml" Id="R7e00111342ce437a" /><Relationship Type="http://schemas.openxmlformats.org/officeDocument/2006/relationships/slide" Target="/ppt/slides/slide2.xml" Id="R5dd744809be243f8" /><Relationship Type="http://schemas.openxmlformats.org/officeDocument/2006/relationships/slide" Target="/ppt/slides/slide3.xml" Id="R1b7ccdc0d684431e" /><Relationship Type="http://schemas.openxmlformats.org/officeDocument/2006/relationships/slide" Target="/ppt/slides/slide4.xml" Id="R0406ec8327024cd2" /><Relationship Type="http://schemas.openxmlformats.org/officeDocument/2006/relationships/slide" Target="/ppt/slides/slide5.xml" Id="R82bd9260104947a2" /><Relationship Type="http://schemas.openxmlformats.org/officeDocument/2006/relationships/slide" Target="/ppt/slides/slide6.xml" Id="R03daf7d284a74f0e" /><Relationship Type="http://schemas.openxmlformats.org/officeDocument/2006/relationships/slide" Target="/ppt/slides/slide7.xml" Id="R6f4d5716b28a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4eb40b628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debe604e1434a" /><Relationship Type="http://schemas.openxmlformats.org/officeDocument/2006/relationships/theme" Target="/ppt/slideMasters/theme/theme1.xml" Id="R083ec23e1c05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debe604e1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c40481be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4e020c0c6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aff1d9aec48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b8a36594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4ae5d8405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ed2dd551c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50db93ab2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SNERTINGDAL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SNERTINGDAL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SNERTINGDAL RØRLEGGERBEDRIFT AS ble etablert [år] og holder til i Snertingdal.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SNERTINGDAL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SNERTINGDAL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SNERTINGDAL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6 992 952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6 350 408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SNERTINGDAL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SNERTINGDAL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Snertingdalsvegen 1242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2838 Snertingdal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926 826 271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SNERTINGDAL RØRLEGGERBEDRIFT AS</a:t>
            </a:r>
          </a:p>
        </p:txBody>
      </p:sp>
    </p:spTree>
  </p:cSld>
  <p:clrMapOvr>
    <a:masterClrMapping xmlns:a="http://schemas.openxmlformats.org/drawingml/2006/main"/>
  </p:clrMapOvr>
</p:sld>
</file>