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0975abf02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285f09e01548a7"/>
  </p:sldMasterIdLst>
  <p:sldIdLst>
    <p:sldId xmlns:r="http://schemas.openxmlformats.org/officeDocument/2006/relationships" id="256" r:id="Rda1278e802ca4ed0"/>
    <p:sldId xmlns:r="http://schemas.openxmlformats.org/officeDocument/2006/relationships" id="257" r:id="R7a1170961c384f74"/>
    <p:sldId xmlns:r="http://schemas.openxmlformats.org/officeDocument/2006/relationships" id="258" r:id="Ra090e60337b945a1"/>
    <p:sldId xmlns:r="http://schemas.openxmlformats.org/officeDocument/2006/relationships" id="259" r:id="Rf65e709e2c1a41d9"/>
    <p:sldId xmlns:r="http://schemas.openxmlformats.org/officeDocument/2006/relationships" id="260" r:id="Re10ca2270a5d465c"/>
    <p:sldId xmlns:r="http://schemas.openxmlformats.org/officeDocument/2006/relationships" id="261" r:id="R77a8faa5afe440f2"/>
    <p:sldId xmlns:r="http://schemas.openxmlformats.org/officeDocument/2006/relationships" id="262" r:id="R2d83f0c76c1a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85f09e01548a7" /><Relationship Type="http://schemas.openxmlformats.org/officeDocument/2006/relationships/slide" Target="/ppt/slides/slide1.xml" Id="Rda1278e802ca4ed0" /><Relationship Type="http://schemas.openxmlformats.org/officeDocument/2006/relationships/slide" Target="/ppt/slides/slide2.xml" Id="R7a1170961c384f74" /><Relationship Type="http://schemas.openxmlformats.org/officeDocument/2006/relationships/slide" Target="/ppt/slides/slide3.xml" Id="Ra090e60337b945a1" /><Relationship Type="http://schemas.openxmlformats.org/officeDocument/2006/relationships/slide" Target="/ppt/slides/slide4.xml" Id="Rf65e709e2c1a41d9" /><Relationship Type="http://schemas.openxmlformats.org/officeDocument/2006/relationships/slide" Target="/ppt/slides/slide5.xml" Id="Re10ca2270a5d465c" /><Relationship Type="http://schemas.openxmlformats.org/officeDocument/2006/relationships/slide" Target="/ppt/slides/slide6.xml" Id="R77a8faa5afe440f2" /><Relationship Type="http://schemas.openxmlformats.org/officeDocument/2006/relationships/slide" Target="/ppt/slides/slide7.xml" Id="R2d83f0c76c1a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daf8a69e4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280b64b8645c0" /><Relationship Type="http://schemas.openxmlformats.org/officeDocument/2006/relationships/theme" Target="/ppt/slideMasters/theme/theme1.xml" Id="R46c29821c530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280b64b8645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15c1402cb4f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1fe22edfa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b4635a9204c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9f6163ed546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099d93783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4f0e378ac40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e683a5f9049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COWARD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COWARD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COWARD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vei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