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9a6d57b9bd41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7402d6a5394f3e"/>
  </p:sldMasterIdLst>
  <p:sldIdLst>
    <p:sldId xmlns:r="http://schemas.openxmlformats.org/officeDocument/2006/relationships" id="256" r:id="R56688837568541ec"/>
    <p:sldId xmlns:r="http://schemas.openxmlformats.org/officeDocument/2006/relationships" id="257" r:id="R84c217d67b134bdc"/>
    <p:sldId xmlns:r="http://schemas.openxmlformats.org/officeDocument/2006/relationships" id="258" r:id="R2061472b89b94dd8"/>
    <p:sldId xmlns:r="http://schemas.openxmlformats.org/officeDocument/2006/relationships" id="259" r:id="R5a4f61e91f8947d3"/>
    <p:sldId xmlns:r="http://schemas.openxmlformats.org/officeDocument/2006/relationships" id="260" r:id="R0db7250c2b6549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7402d6a5394f3e" /><Relationship Type="http://schemas.openxmlformats.org/officeDocument/2006/relationships/slide" Target="/ppt/slides/slide1.xml" Id="R56688837568541ec" /><Relationship Type="http://schemas.openxmlformats.org/officeDocument/2006/relationships/slide" Target="/ppt/slides/slide2.xml" Id="R84c217d67b134bdc" /><Relationship Type="http://schemas.openxmlformats.org/officeDocument/2006/relationships/slide" Target="/ppt/slides/slide3.xml" Id="R2061472b89b94dd8" /><Relationship Type="http://schemas.openxmlformats.org/officeDocument/2006/relationships/slide" Target="/ppt/slides/slide4.xml" Id="R5a4f61e91f8947d3" /><Relationship Type="http://schemas.openxmlformats.org/officeDocument/2006/relationships/slide" Target="/ppt/slides/slide5.xml" Id="R0db7250c2b6549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75844ff3a47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2e7d0751e481e" /><Relationship Type="http://schemas.openxmlformats.org/officeDocument/2006/relationships/theme" Target="/ppt/slideMasters/theme/theme1.xml" Id="Rf28c1b9ec15645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d2e7d0751e48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ccbc8f63940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cc32d951a44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af6356eae4f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70644611347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69642bc6142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FORRESTAD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FORRESTAD MASKIN ble etablert [år] og holder til i Svingvoll.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Kampavegen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2652 Svingvoll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926 822 632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