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2142b05a283486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003beb29d43477a"/>
  </p:sldMasterIdLst>
  <p:sldIdLst>
    <p:sldId xmlns:r="http://schemas.openxmlformats.org/officeDocument/2006/relationships" id="256" r:id="R4a1a4b8e11084b06"/>
    <p:sldId xmlns:r="http://schemas.openxmlformats.org/officeDocument/2006/relationships" id="257" r:id="Rf4779093d02d4a88"/>
    <p:sldId xmlns:r="http://schemas.openxmlformats.org/officeDocument/2006/relationships" id="258" r:id="R328468ec485e4649"/>
    <p:sldId xmlns:r="http://schemas.openxmlformats.org/officeDocument/2006/relationships" id="259" r:id="R48e413d7677e4835"/>
    <p:sldId xmlns:r="http://schemas.openxmlformats.org/officeDocument/2006/relationships" id="260" r:id="Redb21e215cae4d5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003beb29d43477a" /><Relationship Type="http://schemas.openxmlformats.org/officeDocument/2006/relationships/slide" Target="/ppt/slides/slide1.xml" Id="R4a1a4b8e11084b06" /><Relationship Type="http://schemas.openxmlformats.org/officeDocument/2006/relationships/slide" Target="/ppt/slides/slide2.xml" Id="Rf4779093d02d4a88" /><Relationship Type="http://schemas.openxmlformats.org/officeDocument/2006/relationships/slide" Target="/ppt/slides/slide3.xml" Id="R328468ec485e4649" /><Relationship Type="http://schemas.openxmlformats.org/officeDocument/2006/relationships/slide" Target="/ppt/slides/slide4.xml" Id="R48e413d7677e4835" /><Relationship Type="http://schemas.openxmlformats.org/officeDocument/2006/relationships/slide" Target="/ppt/slides/slide5.xml" Id="Redb21e215cae4d5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11e06e8c8d14f7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64eb96aee4418a" /><Relationship Type="http://schemas.openxmlformats.org/officeDocument/2006/relationships/theme" Target="/ppt/slideMasters/theme/theme1.xml" Id="R20fac3f3885e486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964eb96aee4418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81ee1a6490462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bea8f0c20942d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740f0144784b9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caac11943c4b7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15bb01eeb340f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FORRESTAD MASKIN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FORRESTAD MASKIN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FORRESTAD MASKIN ble etablert [år] og holder til i Svingvoll.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FORRESTAD MASKIN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FORRESTAD MASKIN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FORRESTAD MASKIN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Kampavegen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2652 Svingvoll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926 822 632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FORRESTAD MASKIN</a:t>
            </a:r>
          </a:p>
        </p:txBody>
      </p:sp>
    </p:spTree>
  </p:cSld>
  <p:clrMapOvr>
    <a:masterClrMapping xmlns:a="http://schemas.openxmlformats.org/drawingml/2006/main"/>
  </p:clrMapOvr>
</p:sld>
</file>