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d62c54baf040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a44c3c96914562"/>
  </p:sldMasterIdLst>
  <p:sldIdLst>
    <p:sldId xmlns:r="http://schemas.openxmlformats.org/officeDocument/2006/relationships" id="256" r:id="R9997f58f689043a1"/>
    <p:sldId xmlns:r="http://schemas.openxmlformats.org/officeDocument/2006/relationships" id="257" r:id="R28c1e2dbf89344c2"/>
    <p:sldId xmlns:r="http://schemas.openxmlformats.org/officeDocument/2006/relationships" id="258" r:id="Ra3a15013bc804104"/>
    <p:sldId xmlns:r="http://schemas.openxmlformats.org/officeDocument/2006/relationships" id="259" r:id="Rd835729de58a421d"/>
    <p:sldId xmlns:r="http://schemas.openxmlformats.org/officeDocument/2006/relationships" id="260" r:id="R78d3e7cdc158405a"/>
    <p:sldId xmlns:r="http://schemas.openxmlformats.org/officeDocument/2006/relationships" id="261" r:id="R36ad721872fb4cf6"/>
    <p:sldId xmlns:r="http://schemas.openxmlformats.org/officeDocument/2006/relationships" id="262" r:id="R89719ccb8f11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a44c3c96914562" /><Relationship Type="http://schemas.openxmlformats.org/officeDocument/2006/relationships/slide" Target="/ppt/slides/slide1.xml" Id="R9997f58f689043a1" /><Relationship Type="http://schemas.openxmlformats.org/officeDocument/2006/relationships/slide" Target="/ppt/slides/slide2.xml" Id="R28c1e2dbf89344c2" /><Relationship Type="http://schemas.openxmlformats.org/officeDocument/2006/relationships/slide" Target="/ppt/slides/slide3.xml" Id="Ra3a15013bc804104" /><Relationship Type="http://schemas.openxmlformats.org/officeDocument/2006/relationships/slide" Target="/ppt/slides/slide4.xml" Id="Rd835729de58a421d" /><Relationship Type="http://schemas.openxmlformats.org/officeDocument/2006/relationships/slide" Target="/ppt/slides/slide5.xml" Id="R78d3e7cdc158405a" /><Relationship Type="http://schemas.openxmlformats.org/officeDocument/2006/relationships/slide" Target="/ppt/slides/slide6.xml" Id="R36ad721872fb4cf6" /><Relationship Type="http://schemas.openxmlformats.org/officeDocument/2006/relationships/slide" Target="/ppt/slides/slide7.xml" Id="R89719ccb8f11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d68e591c445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3a50896b24c6d" /><Relationship Type="http://schemas.openxmlformats.org/officeDocument/2006/relationships/theme" Target="/ppt/slideMasters/theme/theme1.xml" Id="R087c47f6389c49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a3a50896b24c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be61f1da24e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87d985c0a4b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c5b885cdf46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7165e200b4e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5bf9491b748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552fb7d7743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c000841cf4c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BERNT DAHL BYGGTJENESTER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DAHL BYGGTJENESTER AS ble etablert [år] og holder til i Spillum.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667 365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575 847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4 476 295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DAHL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Kaskøvegen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7820 Spillum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926 820 826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