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18f6fba5c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91117bc4c4f5e"/>
  </p:sldMasterIdLst>
  <p:sldIdLst>
    <p:sldId xmlns:r="http://schemas.openxmlformats.org/officeDocument/2006/relationships" id="256" r:id="Rb9b9f612165841b7"/>
    <p:sldId xmlns:r="http://schemas.openxmlformats.org/officeDocument/2006/relationships" id="257" r:id="R7f6e1bd2edf04c00"/>
    <p:sldId xmlns:r="http://schemas.openxmlformats.org/officeDocument/2006/relationships" id="258" r:id="Rcc1c474cf38b45d2"/>
    <p:sldId xmlns:r="http://schemas.openxmlformats.org/officeDocument/2006/relationships" id="259" r:id="R9741721c67f742c7"/>
    <p:sldId xmlns:r="http://schemas.openxmlformats.org/officeDocument/2006/relationships" id="260" r:id="R292d18e1135340f4"/>
    <p:sldId xmlns:r="http://schemas.openxmlformats.org/officeDocument/2006/relationships" id="261" r:id="R4233bae071554ba1"/>
    <p:sldId xmlns:r="http://schemas.openxmlformats.org/officeDocument/2006/relationships" id="262" r:id="Rdc6798a37bde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91117bc4c4f5e" /><Relationship Type="http://schemas.openxmlformats.org/officeDocument/2006/relationships/slide" Target="/ppt/slides/slide1.xml" Id="Rb9b9f612165841b7" /><Relationship Type="http://schemas.openxmlformats.org/officeDocument/2006/relationships/slide" Target="/ppt/slides/slide2.xml" Id="R7f6e1bd2edf04c00" /><Relationship Type="http://schemas.openxmlformats.org/officeDocument/2006/relationships/slide" Target="/ppt/slides/slide3.xml" Id="Rcc1c474cf38b45d2" /><Relationship Type="http://schemas.openxmlformats.org/officeDocument/2006/relationships/slide" Target="/ppt/slides/slide4.xml" Id="R9741721c67f742c7" /><Relationship Type="http://schemas.openxmlformats.org/officeDocument/2006/relationships/slide" Target="/ppt/slides/slide5.xml" Id="R292d18e1135340f4" /><Relationship Type="http://schemas.openxmlformats.org/officeDocument/2006/relationships/slide" Target="/ppt/slides/slide6.xml" Id="R4233bae071554ba1" /><Relationship Type="http://schemas.openxmlformats.org/officeDocument/2006/relationships/slide" Target="/ppt/slides/slide7.xml" Id="Rdc6798a37bde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2ea4aa46e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65f8cc6c34402" /><Relationship Type="http://schemas.openxmlformats.org/officeDocument/2006/relationships/theme" Target="/ppt/slideMasters/theme/theme1.xml" Id="R6818cbe8b635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65f8cc6c3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9c4f8b89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c52fe847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e7a99c73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616343477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d4104ae1a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2d7171843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2f9fc715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STARTUPLAB FOUNDERS FUND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STARTUPLAB FOUNDERS FUND 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−10 623 761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−10 529 663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114 538 326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114 543 227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INVESTINOR INDIREKTE II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FYRVA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HØEGH STIFTELSE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THOMSEN HOLDING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Gaustadalléen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0349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926 820 648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IV AS</a:t>
            </a:r>
          </a:p>
        </p:txBody>
      </p:sp>
    </p:spTree>
  </p:cSld>
  <p:clrMapOvr>
    <a:masterClrMapping xmlns:a="http://schemas.openxmlformats.org/drawingml/2006/main"/>
  </p:clrMapOvr>
</p:sld>
</file>