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1065a0508947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76b876f244ae6"/>
  </p:sldMasterIdLst>
  <p:sldIdLst>
    <p:sldId xmlns:r="http://schemas.openxmlformats.org/officeDocument/2006/relationships" id="256" r:id="R19d201c3ffce47ed"/>
    <p:sldId xmlns:r="http://schemas.openxmlformats.org/officeDocument/2006/relationships" id="257" r:id="Rced402ec42224df6"/>
    <p:sldId xmlns:r="http://schemas.openxmlformats.org/officeDocument/2006/relationships" id="258" r:id="R0313ff4fcc9b405d"/>
    <p:sldId xmlns:r="http://schemas.openxmlformats.org/officeDocument/2006/relationships" id="259" r:id="R50d7dddc4cc84a83"/>
    <p:sldId xmlns:r="http://schemas.openxmlformats.org/officeDocument/2006/relationships" id="260" r:id="Rad9fa79520c54f92"/>
    <p:sldId xmlns:r="http://schemas.openxmlformats.org/officeDocument/2006/relationships" id="261" r:id="Rd4a8dc7d1ffb4c77"/>
    <p:sldId xmlns:r="http://schemas.openxmlformats.org/officeDocument/2006/relationships" id="262" r:id="Raa2f292d3df1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76b876f244ae6" /><Relationship Type="http://schemas.openxmlformats.org/officeDocument/2006/relationships/slide" Target="/ppt/slides/slide1.xml" Id="R19d201c3ffce47ed" /><Relationship Type="http://schemas.openxmlformats.org/officeDocument/2006/relationships/slide" Target="/ppt/slides/slide2.xml" Id="Rced402ec42224df6" /><Relationship Type="http://schemas.openxmlformats.org/officeDocument/2006/relationships/slide" Target="/ppt/slides/slide3.xml" Id="R0313ff4fcc9b405d" /><Relationship Type="http://schemas.openxmlformats.org/officeDocument/2006/relationships/slide" Target="/ppt/slides/slide4.xml" Id="R50d7dddc4cc84a83" /><Relationship Type="http://schemas.openxmlformats.org/officeDocument/2006/relationships/slide" Target="/ppt/slides/slide5.xml" Id="Rad9fa79520c54f92" /><Relationship Type="http://schemas.openxmlformats.org/officeDocument/2006/relationships/slide" Target="/ppt/slides/slide6.xml" Id="Rd4a8dc7d1ffb4c77" /><Relationship Type="http://schemas.openxmlformats.org/officeDocument/2006/relationships/slide" Target="/ppt/slides/slide7.xml" Id="Raa2f292d3df1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e997dd063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136df491f400e" /><Relationship Type="http://schemas.openxmlformats.org/officeDocument/2006/relationships/theme" Target="/ppt/slideMasters/theme/theme1.xml" Id="Racd75d81082243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9136df491f40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9e63cfa8a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59417ec4b4f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3b668c52842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804b94497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efc5de2f349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726e4835942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ae235db4849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DAHL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3 110 156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856 864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Kasperklova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1622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926 820 443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DAHL AS</a:t>
            </a:r>
          </a:p>
        </p:txBody>
      </p:sp>
    </p:spTree>
  </p:cSld>
  <p:clrMapOvr>
    <a:masterClrMapping xmlns:a="http://schemas.openxmlformats.org/drawingml/2006/main"/>
  </p:clrMapOvr>
</p:sld>
</file>