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afd2a8a0cb46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83e5ad63554f66"/>
  </p:sldMasterIdLst>
  <p:sldIdLst>
    <p:sldId xmlns:r="http://schemas.openxmlformats.org/officeDocument/2006/relationships" id="256" r:id="R19601208187e4911"/>
    <p:sldId xmlns:r="http://schemas.openxmlformats.org/officeDocument/2006/relationships" id="257" r:id="R6afe01e2f8c44284"/>
    <p:sldId xmlns:r="http://schemas.openxmlformats.org/officeDocument/2006/relationships" id="258" r:id="R2639dad2c44d4ac4"/>
    <p:sldId xmlns:r="http://schemas.openxmlformats.org/officeDocument/2006/relationships" id="259" r:id="Rf16e73143257423d"/>
    <p:sldId xmlns:r="http://schemas.openxmlformats.org/officeDocument/2006/relationships" id="260" r:id="R7f470182f634488c"/>
    <p:sldId xmlns:r="http://schemas.openxmlformats.org/officeDocument/2006/relationships" id="261" r:id="R17e84428d6554dde"/>
    <p:sldId xmlns:r="http://schemas.openxmlformats.org/officeDocument/2006/relationships" id="262" r:id="R21c03e035e8f41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83e5ad63554f66" /><Relationship Type="http://schemas.openxmlformats.org/officeDocument/2006/relationships/slide" Target="/ppt/slides/slide1.xml" Id="R19601208187e4911" /><Relationship Type="http://schemas.openxmlformats.org/officeDocument/2006/relationships/slide" Target="/ppt/slides/slide2.xml" Id="R6afe01e2f8c44284" /><Relationship Type="http://schemas.openxmlformats.org/officeDocument/2006/relationships/slide" Target="/ppt/slides/slide3.xml" Id="R2639dad2c44d4ac4" /><Relationship Type="http://schemas.openxmlformats.org/officeDocument/2006/relationships/slide" Target="/ppt/slides/slide4.xml" Id="Rf16e73143257423d" /><Relationship Type="http://schemas.openxmlformats.org/officeDocument/2006/relationships/slide" Target="/ppt/slides/slide5.xml" Id="R7f470182f634488c" /><Relationship Type="http://schemas.openxmlformats.org/officeDocument/2006/relationships/slide" Target="/ppt/slides/slide6.xml" Id="R17e84428d6554dde" /><Relationship Type="http://schemas.openxmlformats.org/officeDocument/2006/relationships/slide" Target="/ppt/slides/slide7.xml" Id="R21c03e035e8f41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eb60f0494a44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8b3326c2a4385" /><Relationship Type="http://schemas.openxmlformats.org/officeDocument/2006/relationships/theme" Target="/ppt/slideMasters/theme/theme1.xml" Id="Rc41eb38061614b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b8b3326c2a43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2e1e45f2f4d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dc540414e4b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563f8b59d4c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aa8042fdd40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73615632248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7b9ea2dcc4f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24689ecc740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24/7 RØRLEGGERVAKTEN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24/7 RØRLEGGERVAKTEN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17 422 897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468 041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5 772 693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HEYDARI AXEL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Lindeberg næringsvei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21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oslo@247rv.no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www.247rorleggervakten.no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926 819 828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