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4c75d67f0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a1378e74a64fae"/>
  </p:sldMasterIdLst>
  <p:sldIdLst>
    <p:sldId xmlns:r="http://schemas.openxmlformats.org/officeDocument/2006/relationships" id="256" r:id="R475786593f9a437d"/>
    <p:sldId xmlns:r="http://schemas.openxmlformats.org/officeDocument/2006/relationships" id="257" r:id="Ra9af60fb015c42e2"/>
    <p:sldId xmlns:r="http://schemas.openxmlformats.org/officeDocument/2006/relationships" id="258" r:id="Re6a92985807849a8"/>
    <p:sldId xmlns:r="http://schemas.openxmlformats.org/officeDocument/2006/relationships" id="259" r:id="R13a03cfc9eb74b16"/>
    <p:sldId xmlns:r="http://schemas.openxmlformats.org/officeDocument/2006/relationships" id="260" r:id="Rd5beea4d06ef4250"/>
    <p:sldId xmlns:r="http://schemas.openxmlformats.org/officeDocument/2006/relationships" id="261" r:id="Rf92b53c6740841c6"/>
    <p:sldId xmlns:r="http://schemas.openxmlformats.org/officeDocument/2006/relationships" id="262" r:id="Rf4d65984e656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1378e74a64fae" /><Relationship Type="http://schemas.openxmlformats.org/officeDocument/2006/relationships/slide" Target="/ppt/slides/slide1.xml" Id="R475786593f9a437d" /><Relationship Type="http://schemas.openxmlformats.org/officeDocument/2006/relationships/slide" Target="/ppt/slides/slide2.xml" Id="Ra9af60fb015c42e2" /><Relationship Type="http://schemas.openxmlformats.org/officeDocument/2006/relationships/slide" Target="/ppt/slides/slide3.xml" Id="Re6a92985807849a8" /><Relationship Type="http://schemas.openxmlformats.org/officeDocument/2006/relationships/slide" Target="/ppt/slides/slide4.xml" Id="R13a03cfc9eb74b16" /><Relationship Type="http://schemas.openxmlformats.org/officeDocument/2006/relationships/slide" Target="/ppt/slides/slide5.xml" Id="Rd5beea4d06ef4250" /><Relationship Type="http://schemas.openxmlformats.org/officeDocument/2006/relationships/slide" Target="/ppt/slides/slide6.xml" Id="Rf92b53c6740841c6" /><Relationship Type="http://schemas.openxmlformats.org/officeDocument/2006/relationships/slide" Target="/ppt/slides/slide7.xml" Id="Rf4d65984e656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6785df20941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f47ab5d2b4013" /><Relationship Type="http://schemas.openxmlformats.org/officeDocument/2006/relationships/theme" Target="/ppt/slideMasters/theme/theme1.xml" Id="Rc94c3a7c3f5e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f47ab5d2b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4b4eb958544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7389bef83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8fccd56df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fc5b68819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5fce7329d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ab01fad3341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97f38c12c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SNEISRUD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SNEISRUD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SNEISRUD INVEST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SNEISRUD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SNEISRUD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SNEISRUD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−1 068 957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−1 118 940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−1 157 844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602 777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SNEISRUD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TÆRUD TOM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SNEISRUD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Sneisrudvegen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926 819 801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SNEISRUD INVEST AS</a:t>
            </a:r>
          </a:p>
        </p:txBody>
      </p:sp>
    </p:spTree>
  </p:cSld>
  <p:clrMapOvr>
    <a:masterClrMapping xmlns:a="http://schemas.openxmlformats.org/drawingml/2006/main"/>
  </p:clrMapOvr>
</p:sld>
</file>