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fe650ccc542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f87d4fa7f04c09"/>
  </p:sldMasterIdLst>
  <p:sldIdLst>
    <p:sldId xmlns:r="http://schemas.openxmlformats.org/officeDocument/2006/relationships" id="256" r:id="R7e38be69c75e4f57"/>
    <p:sldId xmlns:r="http://schemas.openxmlformats.org/officeDocument/2006/relationships" id="257" r:id="R152758854b984d9a"/>
    <p:sldId xmlns:r="http://schemas.openxmlformats.org/officeDocument/2006/relationships" id="258" r:id="Ra7b06fde9d1e4e80"/>
    <p:sldId xmlns:r="http://schemas.openxmlformats.org/officeDocument/2006/relationships" id="259" r:id="R5913fa5e08e24c82"/>
    <p:sldId xmlns:r="http://schemas.openxmlformats.org/officeDocument/2006/relationships" id="260" r:id="R0a088549cca94855"/>
    <p:sldId xmlns:r="http://schemas.openxmlformats.org/officeDocument/2006/relationships" id="261" r:id="Re0c9f1e1b483440d"/>
    <p:sldId xmlns:r="http://schemas.openxmlformats.org/officeDocument/2006/relationships" id="262" r:id="R0d390dc0624148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87d4fa7f04c09" /><Relationship Type="http://schemas.openxmlformats.org/officeDocument/2006/relationships/slide" Target="/ppt/slides/slide1.xml" Id="R7e38be69c75e4f57" /><Relationship Type="http://schemas.openxmlformats.org/officeDocument/2006/relationships/slide" Target="/ppt/slides/slide2.xml" Id="R152758854b984d9a" /><Relationship Type="http://schemas.openxmlformats.org/officeDocument/2006/relationships/slide" Target="/ppt/slides/slide3.xml" Id="Ra7b06fde9d1e4e80" /><Relationship Type="http://schemas.openxmlformats.org/officeDocument/2006/relationships/slide" Target="/ppt/slides/slide4.xml" Id="R5913fa5e08e24c82" /><Relationship Type="http://schemas.openxmlformats.org/officeDocument/2006/relationships/slide" Target="/ppt/slides/slide5.xml" Id="R0a088549cca94855" /><Relationship Type="http://schemas.openxmlformats.org/officeDocument/2006/relationships/slide" Target="/ppt/slides/slide6.xml" Id="Re0c9f1e1b483440d" /><Relationship Type="http://schemas.openxmlformats.org/officeDocument/2006/relationships/slide" Target="/ppt/slides/slide7.xml" Id="R0d390dc0624148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b1571180f4e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41929ab8843db" /><Relationship Type="http://schemas.openxmlformats.org/officeDocument/2006/relationships/theme" Target="/ppt/slideMasters/theme/theme1.xml" Id="R40a91906f39a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41929ab88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122c6ac5f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869e5592146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8ae7d11ab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a91137db4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f9f0525d7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8f8f4c410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563071f334f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GRUNNARBEID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GRUNNARBEID ENTREPRENØR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75 091 463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27 427 459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Myhres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926 819 240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