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8cd1d1fa6b4a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80dca9e77d487d"/>
  </p:sldMasterIdLst>
  <p:sldIdLst>
    <p:sldId xmlns:r="http://schemas.openxmlformats.org/officeDocument/2006/relationships" id="256" r:id="Rfa29759b6878415f"/>
    <p:sldId xmlns:r="http://schemas.openxmlformats.org/officeDocument/2006/relationships" id="257" r:id="R5776c9f4110f4348"/>
    <p:sldId xmlns:r="http://schemas.openxmlformats.org/officeDocument/2006/relationships" id="258" r:id="Rac239384a68341db"/>
    <p:sldId xmlns:r="http://schemas.openxmlformats.org/officeDocument/2006/relationships" id="259" r:id="Rcbda1cc8a8d54f79"/>
    <p:sldId xmlns:r="http://schemas.openxmlformats.org/officeDocument/2006/relationships" id="260" r:id="Ra309a6c0d13a4595"/>
    <p:sldId xmlns:r="http://schemas.openxmlformats.org/officeDocument/2006/relationships" id="261" r:id="R1081fb76b5e04640"/>
    <p:sldId xmlns:r="http://schemas.openxmlformats.org/officeDocument/2006/relationships" id="262" r:id="R0611784d4b094f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0dca9e77d487d" /><Relationship Type="http://schemas.openxmlformats.org/officeDocument/2006/relationships/slide" Target="/ppt/slides/slide1.xml" Id="Rfa29759b6878415f" /><Relationship Type="http://schemas.openxmlformats.org/officeDocument/2006/relationships/slide" Target="/ppt/slides/slide2.xml" Id="R5776c9f4110f4348" /><Relationship Type="http://schemas.openxmlformats.org/officeDocument/2006/relationships/slide" Target="/ppt/slides/slide3.xml" Id="Rac239384a68341db" /><Relationship Type="http://schemas.openxmlformats.org/officeDocument/2006/relationships/slide" Target="/ppt/slides/slide4.xml" Id="Rcbda1cc8a8d54f79" /><Relationship Type="http://schemas.openxmlformats.org/officeDocument/2006/relationships/slide" Target="/ppt/slides/slide5.xml" Id="Ra309a6c0d13a4595" /><Relationship Type="http://schemas.openxmlformats.org/officeDocument/2006/relationships/slide" Target="/ppt/slides/slide6.xml" Id="R1081fb76b5e04640" /><Relationship Type="http://schemas.openxmlformats.org/officeDocument/2006/relationships/slide" Target="/ppt/slides/slide7.xml" Id="R0611784d4b094f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c88999e9134a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e3dee91c84718" /><Relationship Type="http://schemas.openxmlformats.org/officeDocument/2006/relationships/theme" Target="/ppt/slideMasters/theme/theme1.xml" Id="R9ad878d35aff49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2e3dee91c847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2a6db85264f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9ee3f73be42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b8a9e76ac43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484d32b7043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9fe9eb10746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20ca0592945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394a439cf4b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LYSE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LYSE VEKST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−36 784 000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−39 960 000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52 631 000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193 143 000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Breiflåtveien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926 818 201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LYSE VEKST AS</a:t>
            </a:r>
          </a:p>
        </p:txBody>
      </p:sp>
    </p:spTree>
  </p:cSld>
  <p:clrMapOvr>
    <a:masterClrMapping xmlns:a="http://schemas.openxmlformats.org/drawingml/2006/main"/>
  </p:clrMapOvr>
</p:sld>
</file>