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eba987b7e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4f8877ed5433c"/>
  </p:sldMasterIdLst>
  <p:sldIdLst>
    <p:sldId xmlns:r="http://schemas.openxmlformats.org/officeDocument/2006/relationships" id="256" r:id="R1aa73e0d71b24d65"/>
    <p:sldId xmlns:r="http://schemas.openxmlformats.org/officeDocument/2006/relationships" id="257" r:id="R6fa81c70252a4377"/>
    <p:sldId xmlns:r="http://schemas.openxmlformats.org/officeDocument/2006/relationships" id="258" r:id="Rb41d141fa5ae46c0"/>
    <p:sldId xmlns:r="http://schemas.openxmlformats.org/officeDocument/2006/relationships" id="259" r:id="R5a4097155ca444db"/>
    <p:sldId xmlns:r="http://schemas.openxmlformats.org/officeDocument/2006/relationships" id="260" r:id="R857debca445b4257"/>
    <p:sldId xmlns:r="http://schemas.openxmlformats.org/officeDocument/2006/relationships" id="261" r:id="R79655850afad4e26"/>
    <p:sldId xmlns:r="http://schemas.openxmlformats.org/officeDocument/2006/relationships" id="262" r:id="Rb881fb50e906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4f8877ed5433c" /><Relationship Type="http://schemas.openxmlformats.org/officeDocument/2006/relationships/slide" Target="/ppt/slides/slide1.xml" Id="R1aa73e0d71b24d65" /><Relationship Type="http://schemas.openxmlformats.org/officeDocument/2006/relationships/slide" Target="/ppt/slides/slide2.xml" Id="R6fa81c70252a4377" /><Relationship Type="http://schemas.openxmlformats.org/officeDocument/2006/relationships/slide" Target="/ppt/slides/slide3.xml" Id="Rb41d141fa5ae46c0" /><Relationship Type="http://schemas.openxmlformats.org/officeDocument/2006/relationships/slide" Target="/ppt/slides/slide4.xml" Id="R5a4097155ca444db" /><Relationship Type="http://schemas.openxmlformats.org/officeDocument/2006/relationships/slide" Target="/ppt/slides/slide5.xml" Id="R857debca445b4257" /><Relationship Type="http://schemas.openxmlformats.org/officeDocument/2006/relationships/slide" Target="/ppt/slides/slide6.xml" Id="R79655850afad4e26" /><Relationship Type="http://schemas.openxmlformats.org/officeDocument/2006/relationships/slide" Target="/ppt/slides/slide7.xml" Id="Rb881fb50e906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b549e9fcd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cbe17ca0e459f" /><Relationship Type="http://schemas.openxmlformats.org/officeDocument/2006/relationships/theme" Target="/ppt/slideMasters/theme/theme1.xml" Id="R3ba2b0641782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cbe17ca0e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1f30c3ec548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c112b8e6f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2b750656149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e90a53d45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d7b17004c49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df56cfc8646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80f07fee6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MYRVIK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MYRVIK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Frydenbergvegen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926 817 477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MYRVIK HOLDING AS</a:t>
            </a:r>
          </a:p>
        </p:txBody>
      </p:sp>
    </p:spTree>
  </p:cSld>
  <p:clrMapOvr>
    <a:masterClrMapping xmlns:a="http://schemas.openxmlformats.org/drawingml/2006/main"/>
  </p:clrMapOvr>
</p:sld>
</file>