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85701baf634e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3c08b26fe404b"/>
  </p:sldMasterIdLst>
  <p:sldIdLst>
    <p:sldId xmlns:r="http://schemas.openxmlformats.org/officeDocument/2006/relationships" id="256" r:id="R6591e44470a54aae"/>
    <p:sldId xmlns:r="http://schemas.openxmlformats.org/officeDocument/2006/relationships" id="257" r:id="R51ae338a80444895"/>
    <p:sldId xmlns:r="http://schemas.openxmlformats.org/officeDocument/2006/relationships" id="258" r:id="R875047cf0e4546c8"/>
    <p:sldId xmlns:r="http://schemas.openxmlformats.org/officeDocument/2006/relationships" id="259" r:id="Rff6ea21e4c42495c"/>
    <p:sldId xmlns:r="http://schemas.openxmlformats.org/officeDocument/2006/relationships" id="260" r:id="R849b2e397f224cc1"/>
    <p:sldId xmlns:r="http://schemas.openxmlformats.org/officeDocument/2006/relationships" id="261" r:id="R3ae857d0b24f4c5a"/>
    <p:sldId xmlns:r="http://schemas.openxmlformats.org/officeDocument/2006/relationships" id="262" r:id="R6f74641a0c1d42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3c08b26fe404b" /><Relationship Type="http://schemas.openxmlformats.org/officeDocument/2006/relationships/slide" Target="/ppt/slides/slide1.xml" Id="R6591e44470a54aae" /><Relationship Type="http://schemas.openxmlformats.org/officeDocument/2006/relationships/slide" Target="/ppt/slides/slide2.xml" Id="R51ae338a80444895" /><Relationship Type="http://schemas.openxmlformats.org/officeDocument/2006/relationships/slide" Target="/ppt/slides/slide3.xml" Id="R875047cf0e4546c8" /><Relationship Type="http://schemas.openxmlformats.org/officeDocument/2006/relationships/slide" Target="/ppt/slides/slide4.xml" Id="Rff6ea21e4c42495c" /><Relationship Type="http://schemas.openxmlformats.org/officeDocument/2006/relationships/slide" Target="/ppt/slides/slide5.xml" Id="R849b2e397f224cc1" /><Relationship Type="http://schemas.openxmlformats.org/officeDocument/2006/relationships/slide" Target="/ppt/slides/slide6.xml" Id="R3ae857d0b24f4c5a" /><Relationship Type="http://schemas.openxmlformats.org/officeDocument/2006/relationships/slide" Target="/ppt/slides/slide7.xml" Id="R6f74641a0c1d42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99aac572d4c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92b0c8af940a3" /><Relationship Type="http://schemas.openxmlformats.org/officeDocument/2006/relationships/theme" Target="/ppt/slideMasters/theme/theme1.xml" Id="R93553ce4f8174f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192b0c8af9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f1ab3dd7e44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e3b5b46884b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aa64711ca4b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8ce59062941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844ecf00340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d892e1c2140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a230ce5874e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