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9cf5788b5742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8f8275393d4b7f"/>
  </p:sldMasterIdLst>
  <p:sldIdLst>
    <p:sldId xmlns:r="http://schemas.openxmlformats.org/officeDocument/2006/relationships" id="256" r:id="R4159497482644090"/>
    <p:sldId xmlns:r="http://schemas.openxmlformats.org/officeDocument/2006/relationships" id="257" r:id="Ra49846046aab4768"/>
    <p:sldId xmlns:r="http://schemas.openxmlformats.org/officeDocument/2006/relationships" id="258" r:id="R3781d819f7724ded"/>
    <p:sldId xmlns:r="http://schemas.openxmlformats.org/officeDocument/2006/relationships" id="259" r:id="R47b1127283b545a7"/>
    <p:sldId xmlns:r="http://schemas.openxmlformats.org/officeDocument/2006/relationships" id="260" r:id="R9c3877c5c595415d"/>
    <p:sldId xmlns:r="http://schemas.openxmlformats.org/officeDocument/2006/relationships" id="261" r:id="R38d54686d34748f5"/>
    <p:sldId xmlns:r="http://schemas.openxmlformats.org/officeDocument/2006/relationships" id="262" r:id="R63fdb8b8db5b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f8275393d4b7f" /><Relationship Type="http://schemas.openxmlformats.org/officeDocument/2006/relationships/slide" Target="/ppt/slides/slide1.xml" Id="R4159497482644090" /><Relationship Type="http://schemas.openxmlformats.org/officeDocument/2006/relationships/slide" Target="/ppt/slides/slide2.xml" Id="Ra49846046aab4768" /><Relationship Type="http://schemas.openxmlformats.org/officeDocument/2006/relationships/slide" Target="/ppt/slides/slide3.xml" Id="R3781d819f7724ded" /><Relationship Type="http://schemas.openxmlformats.org/officeDocument/2006/relationships/slide" Target="/ppt/slides/slide4.xml" Id="R47b1127283b545a7" /><Relationship Type="http://schemas.openxmlformats.org/officeDocument/2006/relationships/slide" Target="/ppt/slides/slide5.xml" Id="R9c3877c5c595415d" /><Relationship Type="http://schemas.openxmlformats.org/officeDocument/2006/relationships/slide" Target="/ppt/slides/slide6.xml" Id="R38d54686d34748f5" /><Relationship Type="http://schemas.openxmlformats.org/officeDocument/2006/relationships/slide" Target="/ppt/slides/slide7.xml" Id="R63fdb8b8db5b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23829b42542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64df90c62491c" /><Relationship Type="http://schemas.openxmlformats.org/officeDocument/2006/relationships/theme" Target="/ppt/slideMasters/theme/theme1.xml" Id="R3d3e9f33dff74e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64df90c62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0a46bd39d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2afcd4444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8cf7434e742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8b6e9f6ce47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8ce4f7efb47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4e0e498cc42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8ceccf8e74c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AVARN SECURITY GROUP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AVARN SECURITY GROUP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515 902 176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2 125 971 928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2 142 300 194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AVARN SECURITY GROUP HOLDING AS  –  90,8 %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AVARN SECURITY GROUP HOLDING AS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AVARN MANCO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AVARN MANCO AS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Bjerckes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926 816 403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AVARN SECURITY GROUP INVEST AS</a:t>
            </a:r>
          </a:p>
        </p:txBody>
      </p:sp>
    </p:spTree>
  </p:cSld>
  <p:clrMapOvr>
    <a:masterClrMapping xmlns:a="http://schemas.openxmlformats.org/drawingml/2006/main"/>
  </p:clrMapOvr>
</p:sld>
</file>