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4241f4310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5682389984768"/>
  </p:sldMasterIdLst>
  <p:sldIdLst>
    <p:sldId xmlns:r="http://schemas.openxmlformats.org/officeDocument/2006/relationships" id="256" r:id="R36147e108ab5447a"/>
    <p:sldId xmlns:r="http://schemas.openxmlformats.org/officeDocument/2006/relationships" id="257" r:id="R2c62c5bf3eb04438"/>
    <p:sldId xmlns:r="http://schemas.openxmlformats.org/officeDocument/2006/relationships" id="258" r:id="R0d7a5c7eb4fe4a34"/>
    <p:sldId xmlns:r="http://schemas.openxmlformats.org/officeDocument/2006/relationships" id="259" r:id="R7977373800e7419f"/>
    <p:sldId xmlns:r="http://schemas.openxmlformats.org/officeDocument/2006/relationships" id="260" r:id="R92e0e38b5dc54a6d"/>
    <p:sldId xmlns:r="http://schemas.openxmlformats.org/officeDocument/2006/relationships" id="261" r:id="R99dfbac95f7c4237"/>
    <p:sldId xmlns:r="http://schemas.openxmlformats.org/officeDocument/2006/relationships" id="262" r:id="Rcac0f9dfaa644c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5682389984768" /><Relationship Type="http://schemas.openxmlformats.org/officeDocument/2006/relationships/slide" Target="/ppt/slides/slide1.xml" Id="R36147e108ab5447a" /><Relationship Type="http://schemas.openxmlformats.org/officeDocument/2006/relationships/slide" Target="/ppt/slides/slide2.xml" Id="R2c62c5bf3eb04438" /><Relationship Type="http://schemas.openxmlformats.org/officeDocument/2006/relationships/slide" Target="/ppt/slides/slide3.xml" Id="R0d7a5c7eb4fe4a34" /><Relationship Type="http://schemas.openxmlformats.org/officeDocument/2006/relationships/slide" Target="/ppt/slides/slide4.xml" Id="R7977373800e7419f" /><Relationship Type="http://schemas.openxmlformats.org/officeDocument/2006/relationships/slide" Target="/ppt/slides/slide5.xml" Id="R92e0e38b5dc54a6d" /><Relationship Type="http://schemas.openxmlformats.org/officeDocument/2006/relationships/slide" Target="/ppt/slides/slide6.xml" Id="R99dfbac95f7c4237" /><Relationship Type="http://schemas.openxmlformats.org/officeDocument/2006/relationships/slide" Target="/ppt/slides/slide7.xml" Id="Rcac0f9dfaa644c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19f23f929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966c76ae64af7" /><Relationship Type="http://schemas.openxmlformats.org/officeDocument/2006/relationships/theme" Target="/ppt/slideMasters/theme/theme1.xml" Id="R59a8e9595a4845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966c76ae6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c25329e9f43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04f4cf4b1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2def630ae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9822562ce49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1f54eaf7e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065bab0a4b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3684e272742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LUDVIG KAMPERHAUG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KAMPERHAUG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34 574 882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3 933 835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3 303 140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2 920 120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13 321 623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GLOMMA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Ringtunveien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43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post@ludvigkamperhaug.no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ludvigkamperhaug.no/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926 816 179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LUDVIG KAMPERHAUG AS</a:t>
            </a:r>
          </a:p>
        </p:txBody>
      </p:sp>
    </p:spTree>
  </p:cSld>
  <p:clrMapOvr>
    <a:masterClrMapping xmlns:a="http://schemas.openxmlformats.org/drawingml/2006/main"/>
  </p:clrMapOvr>
</p:sld>
</file>