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77bd14230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7d5605381d4ee3"/>
  </p:sldMasterIdLst>
  <p:sldIdLst>
    <p:sldId xmlns:r="http://schemas.openxmlformats.org/officeDocument/2006/relationships" id="256" r:id="R2544fd0a30614a55"/>
    <p:sldId xmlns:r="http://schemas.openxmlformats.org/officeDocument/2006/relationships" id="257" r:id="Rb7855b6cb1b34df9"/>
    <p:sldId xmlns:r="http://schemas.openxmlformats.org/officeDocument/2006/relationships" id="258" r:id="R92b0254fdbe34b05"/>
    <p:sldId xmlns:r="http://schemas.openxmlformats.org/officeDocument/2006/relationships" id="259" r:id="Reaf927f1f05e48da"/>
    <p:sldId xmlns:r="http://schemas.openxmlformats.org/officeDocument/2006/relationships" id="260" r:id="R07ffafd2f3c24964"/>
    <p:sldId xmlns:r="http://schemas.openxmlformats.org/officeDocument/2006/relationships" id="261" r:id="Re7dd41c69f754351"/>
    <p:sldId xmlns:r="http://schemas.openxmlformats.org/officeDocument/2006/relationships" id="262" r:id="Re3d9d14ddb33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d5605381d4ee3" /><Relationship Type="http://schemas.openxmlformats.org/officeDocument/2006/relationships/slide" Target="/ppt/slides/slide1.xml" Id="R2544fd0a30614a55" /><Relationship Type="http://schemas.openxmlformats.org/officeDocument/2006/relationships/slide" Target="/ppt/slides/slide2.xml" Id="Rb7855b6cb1b34df9" /><Relationship Type="http://schemas.openxmlformats.org/officeDocument/2006/relationships/slide" Target="/ppt/slides/slide3.xml" Id="R92b0254fdbe34b05" /><Relationship Type="http://schemas.openxmlformats.org/officeDocument/2006/relationships/slide" Target="/ppt/slides/slide4.xml" Id="Reaf927f1f05e48da" /><Relationship Type="http://schemas.openxmlformats.org/officeDocument/2006/relationships/slide" Target="/ppt/slides/slide5.xml" Id="R07ffafd2f3c24964" /><Relationship Type="http://schemas.openxmlformats.org/officeDocument/2006/relationships/slide" Target="/ppt/slides/slide6.xml" Id="Re7dd41c69f754351" /><Relationship Type="http://schemas.openxmlformats.org/officeDocument/2006/relationships/slide" Target="/ppt/slides/slide7.xml" Id="Re3d9d14ddb33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6ce50a63d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9019944a54887" /><Relationship Type="http://schemas.openxmlformats.org/officeDocument/2006/relationships/theme" Target="/ppt/slideMasters/theme/theme1.xml" Id="Red2fb24db36e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19019944a548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ef4afd9fb4b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87298120b4e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de8cf894740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6f316b72949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6e6e8dee741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2bba8e3174d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9020635b1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POINTBREAK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POINTBREAK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POINTBREAK AS ble etablert [år] og holder til i Treungen.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POINTBREAK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POINTBREAK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POINTBREAK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4 521 698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−6 076 956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−4 613 322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2 978 009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27 257 249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POINTBREAK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PB HOLDING I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PB HOLDING II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POINTBREAK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Treungvegen 393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3855 Treungen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926 809 709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POINTBREAK AS</a:t>
            </a:r>
          </a:p>
        </p:txBody>
      </p:sp>
    </p:spTree>
  </p:cSld>
  <p:clrMapOvr>
    <a:masterClrMapping xmlns:a="http://schemas.openxmlformats.org/drawingml/2006/main"/>
  </p:clrMapOvr>
</p:sld>
</file>